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1" r:id="rId4"/>
    <p:sldMasterId id="2147483697" r:id="rId5"/>
  </p:sldMasterIdLst>
  <p:notesMasterIdLst>
    <p:notesMasterId r:id="rId10"/>
  </p:notesMasterIdLst>
  <p:handoutMasterIdLst>
    <p:handoutMasterId r:id="rId11"/>
  </p:handoutMasterIdLst>
  <p:sldIdLst>
    <p:sldId id="281" r:id="rId6"/>
    <p:sldId id="299" r:id="rId7"/>
    <p:sldId id="290" r:id="rId8"/>
    <p:sldId id="265" r:id="rId9"/>
  </p:sldIdLst>
  <p:sldSz cx="9144000" cy="5143500" type="screen16x9"/>
  <p:notesSz cx="6858000" cy="9144000"/>
  <p:defaultTextStyle>
    <a:defPPr>
      <a:defRPr lang="en-US"/>
    </a:defPPr>
    <a:lvl1pPr marL="0" algn="l" defTabSz="685612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06" algn="l" defTabSz="685612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612" algn="l" defTabSz="685612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418" algn="l" defTabSz="685612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224" algn="l" defTabSz="685612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031" algn="l" defTabSz="685612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6835" algn="l" defTabSz="685612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399640" algn="l" defTabSz="685612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446" algn="l" defTabSz="685612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384D5D"/>
    <a:srgbClr val="00AC8C"/>
    <a:srgbClr val="EBECED"/>
    <a:srgbClr val="D3D8D9"/>
    <a:srgbClr val="15D9A8"/>
    <a:srgbClr val="00A888"/>
    <a:srgbClr val="66D080"/>
    <a:srgbClr val="05C8B5"/>
    <a:srgbClr val="00F5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–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802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essandra E. Gallinatti" userId="9210f275-6583-4bab-9087-a85690193183" providerId="ADAL" clId="{944C0448-6378-4D70-8B9E-2C715ED9AC10}"/>
    <pc:docChg chg="undo custSel addSld delSld modSld sldOrd">
      <pc:chgData name="Alessandra E. Gallinatti" userId="9210f275-6583-4bab-9087-a85690193183" providerId="ADAL" clId="{944C0448-6378-4D70-8B9E-2C715ED9AC10}" dt="2024-10-21T15:58:46.508" v="5042" actId="20577"/>
      <pc:docMkLst>
        <pc:docMk/>
      </pc:docMkLst>
      <pc:sldChg chg="del">
        <pc:chgData name="Alessandra E. Gallinatti" userId="9210f275-6583-4bab-9087-a85690193183" providerId="ADAL" clId="{944C0448-6378-4D70-8B9E-2C715ED9AC10}" dt="2024-10-16T11:20:42.501" v="42" actId="47"/>
        <pc:sldMkLst>
          <pc:docMk/>
          <pc:sldMk cId="1016548044" sldId="273"/>
        </pc:sldMkLst>
      </pc:sldChg>
      <pc:sldChg chg="modSp mod">
        <pc:chgData name="Alessandra E. Gallinatti" userId="9210f275-6583-4bab-9087-a85690193183" providerId="ADAL" clId="{944C0448-6378-4D70-8B9E-2C715ED9AC10}" dt="2024-10-21T15:01:59.838" v="5041" actId="20577"/>
        <pc:sldMkLst>
          <pc:docMk/>
          <pc:sldMk cId="3690658511" sldId="281"/>
        </pc:sldMkLst>
        <pc:spChg chg="mod">
          <ac:chgData name="Alessandra E. Gallinatti" userId="9210f275-6583-4bab-9087-a85690193183" providerId="ADAL" clId="{944C0448-6378-4D70-8B9E-2C715ED9AC10}" dt="2024-10-20T14:27:12.350" v="2731" actId="1036"/>
          <ac:spMkLst>
            <pc:docMk/>
            <pc:sldMk cId="3690658511" sldId="281"/>
            <ac:spMk id="2" creationId="{492B2B53-9154-9A4D-B986-7F486D7FACC3}"/>
          </ac:spMkLst>
        </pc:spChg>
        <pc:spChg chg="mod">
          <ac:chgData name="Alessandra E. Gallinatti" userId="9210f275-6583-4bab-9087-a85690193183" providerId="ADAL" clId="{944C0448-6378-4D70-8B9E-2C715ED9AC10}" dt="2024-10-21T15:01:59.838" v="5041" actId="20577"/>
          <ac:spMkLst>
            <pc:docMk/>
            <pc:sldMk cId="3690658511" sldId="281"/>
            <ac:spMk id="3" creationId="{C8C7E199-2847-461B-D73F-C5F8EA6CE136}"/>
          </ac:spMkLst>
        </pc:spChg>
      </pc:sldChg>
      <pc:sldChg chg="del">
        <pc:chgData name="Alessandra E. Gallinatti" userId="9210f275-6583-4bab-9087-a85690193183" providerId="ADAL" clId="{944C0448-6378-4D70-8B9E-2C715ED9AC10}" dt="2024-10-20T14:00:52.703" v="1498" actId="47"/>
        <pc:sldMkLst>
          <pc:docMk/>
          <pc:sldMk cId="1824105952" sldId="289"/>
        </pc:sldMkLst>
      </pc:sldChg>
      <pc:sldChg chg="modSp mod">
        <pc:chgData name="Alessandra E. Gallinatti" userId="9210f275-6583-4bab-9087-a85690193183" providerId="ADAL" clId="{944C0448-6378-4D70-8B9E-2C715ED9AC10}" dt="2024-10-20T14:45:39.683" v="3182" actId="207"/>
        <pc:sldMkLst>
          <pc:docMk/>
          <pc:sldMk cId="2623730820" sldId="290"/>
        </pc:sldMkLst>
        <pc:spChg chg="mod">
          <ac:chgData name="Alessandra E. Gallinatti" userId="9210f275-6583-4bab-9087-a85690193183" providerId="ADAL" clId="{944C0448-6378-4D70-8B9E-2C715ED9AC10}" dt="2024-10-20T14:39:46.045" v="2951" actId="20577"/>
          <ac:spMkLst>
            <pc:docMk/>
            <pc:sldMk cId="2623730820" sldId="290"/>
            <ac:spMk id="2" creationId="{A3C59FFA-433E-9F45-13ED-2CD303138A68}"/>
          </ac:spMkLst>
        </pc:spChg>
        <pc:spChg chg="mod">
          <ac:chgData name="Alessandra E. Gallinatti" userId="9210f275-6583-4bab-9087-a85690193183" providerId="ADAL" clId="{944C0448-6378-4D70-8B9E-2C715ED9AC10}" dt="2024-10-20T14:45:39.683" v="3182" actId="207"/>
          <ac:spMkLst>
            <pc:docMk/>
            <pc:sldMk cId="2623730820" sldId="290"/>
            <ac:spMk id="4" creationId="{2B08D650-8AC5-A22E-45DF-B9C2ABF0D6B9}"/>
          </ac:spMkLst>
        </pc:spChg>
      </pc:sldChg>
      <pc:sldChg chg="modSp mod">
        <pc:chgData name="Alessandra E. Gallinatti" userId="9210f275-6583-4bab-9087-a85690193183" providerId="ADAL" clId="{944C0448-6378-4D70-8B9E-2C715ED9AC10}" dt="2024-10-20T14:50:29.208" v="3190" actId="113"/>
        <pc:sldMkLst>
          <pc:docMk/>
          <pc:sldMk cId="3678706881" sldId="291"/>
        </pc:sldMkLst>
        <pc:spChg chg="mod">
          <ac:chgData name="Alessandra E. Gallinatti" userId="9210f275-6583-4bab-9087-a85690193183" providerId="ADAL" clId="{944C0448-6378-4D70-8B9E-2C715ED9AC10}" dt="2024-10-20T14:39:55.340" v="2952"/>
          <ac:spMkLst>
            <pc:docMk/>
            <pc:sldMk cId="3678706881" sldId="291"/>
            <ac:spMk id="2" creationId="{A3C59FFA-433E-9F45-13ED-2CD303138A68}"/>
          </ac:spMkLst>
        </pc:spChg>
        <pc:spChg chg="mod">
          <ac:chgData name="Alessandra E. Gallinatti" userId="9210f275-6583-4bab-9087-a85690193183" providerId="ADAL" clId="{944C0448-6378-4D70-8B9E-2C715ED9AC10}" dt="2024-10-20T14:50:29.208" v="3190" actId="113"/>
          <ac:spMkLst>
            <pc:docMk/>
            <pc:sldMk cId="3678706881" sldId="291"/>
            <ac:spMk id="4" creationId="{2B08D650-8AC5-A22E-45DF-B9C2ABF0D6B9}"/>
          </ac:spMkLst>
        </pc:spChg>
      </pc:sldChg>
      <pc:sldChg chg="modSp mod">
        <pc:chgData name="Alessandra E. Gallinatti" userId="9210f275-6583-4bab-9087-a85690193183" providerId="ADAL" clId="{944C0448-6378-4D70-8B9E-2C715ED9AC10}" dt="2024-10-20T15:03:46.903" v="3440" actId="20577"/>
        <pc:sldMkLst>
          <pc:docMk/>
          <pc:sldMk cId="592660812" sldId="292"/>
        </pc:sldMkLst>
        <pc:spChg chg="mod">
          <ac:chgData name="Alessandra E. Gallinatti" userId="9210f275-6583-4bab-9087-a85690193183" providerId="ADAL" clId="{944C0448-6378-4D70-8B9E-2C715ED9AC10}" dt="2024-10-20T14:40:01.135" v="2954" actId="20577"/>
          <ac:spMkLst>
            <pc:docMk/>
            <pc:sldMk cId="592660812" sldId="292"/>
            <ac:spMk id="2" creationId="{9EB18B63-8D7D-75F1-3CCB-97E05C265F6C}"/>
          </ac:spMkLst>
        </pc:spChg>
        <pc:spChg chg="mod">
          <ac:chgData name="Alessandra E. Gallinatti" userId="9210f275-6583-4bab-9087-a85690193183" providerId="ADAL" clId="{944C0448-6378-4D70-8B9E-2C715ED9AC10}" dt="2024-10-20T15:03:46.903" v="3440" actId="20577"/>
          <ac:spMkLst>
            <pc:docMk/>
            <pc:sldMk cId="592660812" sldId="292"/>
            <ac:spMk id="4" creationId="{54B93153-CA5E-C43E-18D4-FDA46BA4257F}"/>
          </ac:spMkLst>
        </pc:spChg>
      </pc:sldChg>
      <pc:sldChg chg="modSp add del mod ord">
        <pc:chgData name="Alessandra E. Gallinatti" userId="9210f275-6583-4bab-9087-a85690193183" providerId="ADAL" clId="{944C0448-6378-4D70-8B9E-2C715ED9AC10}" dt="2024-10-21T10:15:05.751" v="4991" actId="47"/>
        <pc:sldMkLst>
          <pc:docMk/>
          <pc:sldMk cId="1340231385" sldId="293"/>
        </pc:sldMkLst>
        <pc:spChg chg="mod">
          <ac:chgData name="Alessandra E. Gallinatti" userId="9210f275-6583-4bab-9087-a85690193183" providerId="ADAL" clId="{944C0448-6378-4D70-8B9E-2C715ED9AC10}" dt="2024-10-18T17:14:39.516" v="1301" actId="20577"/>
          <ac:spMkLst>
            <pc:docMk/>
            <pc:sldMk cId="1340231385" sldId="293"/>
            <ac:spMk id="2" creationId="{932D375C-94E4-4FD4-CBC4-B47D8271C1E8}"/>
          </ac:spMkLst>
        </pc:spChg>
        <pc:spChg chg="mod">
          <ac:chgData name="Alessandra E. Gallinatti" userId="9210f275-6583-4bab-9087-a85690193183" providerId="ADAL" clId="{944C0448-6378-4D70-8B9E-2C715ED9AC10}" dt="2024-10-18T17:18:10.572" v="1323"/>
          <ac:spMkLst>
            <pc:docMk/>
            <pc:sldMk cId="1340231385" sldId="293"/>
            <ac:spMk id="4" creationId="{B03AFAC7-3907-11CC-8C30-2539B410EB5E}"/>
          </ac:spMkLst>
        </pc:spChg>
      </pc:sldChg>
      <pc:sldChg chg="modSp mod">
        <pc:chgData name="Alessandra E. Gallinatti" userId="9210f275-6583-4bab-9087-a85690193183" providerId="ADAL" clId="{944C0448-6378-4D70-8B9E-2C715ED9AC10}" dt="2024-10-20T15:04:09.863" v="3442" actId="14100"/>
        <pc:sldMkLst>
          <pc:docMk/>
          <pc:sldMk cId="51139039" sldId="294"/>
        </pc:sldMkLst>
        <pc:spChg chg="mod">
          <ac:chgData name="Alessandra E. Gallinatti" userId="9210f275-6583-4bab-9087-a85690193183" providerId="ADAL" clId="{944C0448-6378-4D70-8B9E-2C715ED9AC10}" dt="2024-10-20T14:15:19.524" v="1915" actId="6549"/>
          <ac:spMkLst>
            <pc:docMk/>
            <pc:sldMk cId="51139039" sldId="294"/>
            <ac:spMk id="2" creationId="{8CD48AC7-BF76-016F-A4CF-D517F95AB138}"/>
          </ac:spMkLst>
        </pc:spChg>
        <pc:spChg chg="mod">
          <ac:chgData name="Alessandra E. Gallinatti" userId="9210f275-6583-4bab-9087-a85690193183" providerId="ADAL" clId="{944C0448-6378-4D70-8B9E-2C715ED9AC10}" dt="2024-10-20T15:04:09.863" v="3442" actId="14100"/>
          <ac:spMkLst>
            <pc:docMk/>
            <pc:sldMk cId="51139039" sldId="294"/>
            <ac:spMk id="4" creationId="{C3D3562F-012A-C71E-412E-A1D17AD8F053}"/>
          </ac:spMkLst>
        </pc:spChg>
        <pc:spChg chg="mod">
          <ac:chgData name="Alessandra E. Gallinatti" userId="9210f275-6583-4bab-9087-a85690193183" providerId="ADAL" clId="{944C0448-6378-4D70-8B9E-2C715ED9AC10}" dt="2024-10-20T14:54:18.960" v="3291" actId="1036"/>
          <ac:spMkLst>
            <pc:docMk/>
            <pc:sldMk cId="51139039" sldId="294"/>
            <ac:spMk id="7" creationId="{2FA4D0E1-1C7C-93F3-F335-02904973ACA5}"/>
          </ac:spMkLst>
        </pc:spChg>
        <pc:picChg chg="mod">
          <ac:chgData name="Alessandra E. Gallinatti" userId="9210f275-6583-4bab-9087-a85690193183" providerId="ADAL" clId="{944C0448-6378-4D70-8B9E-2C715ED9AC10}" dt="2024-10-20T14:53:05.094" v="3235" actId="1036"/>
          <ac:picMkLst>
            <pc:docMk/>
            <pc:sldMk cId="51139039" sldId="294"/>
            <ac:picMk id="6" creationId="{3CD59B9E-C4E6-9E43-D8B9-9AE3EE20E48B}"/>
          </ac:picMkLst>
        </pc:picChg>
      </pc:sldChg>
      <pc:sldChg chg="modSp del mod ord">
        <pc:chgData name="Alessandra E. Gallinatti" userId="9210f275-6583-4bab-9087-a85690193183" providerId="ADAL" clId="{944C0448-6378-4D70-8B9E-2C715ED9AC10}" dt="2024-10-21T10:14:50.166" v="4988" actId="47"/>
        <pc:sldMkLst>
          <pc:docMk/>
          <pc:sldMk cId="2667353131" sldId="295"/>
        </pc:sldMkLst>
        <pc:spChg chg="mod">
          <ac:chgData name="Alessandra E. Gallinatti" userId="9210f275-6583-4bab-9087-a85690193183" providerId="ADAL" clId="{944C0448-6378-4D70-8B9E-2C715ED9AC10}" dt="2024-10-18T17:18:34.347" v="1327" actId="20577"/>
          <ac:spMkLst>
            <pc:docMk/>
            <pc:sldMk cId="2667353131" sldId="295"/>
            <ac:spMk id="2" creationId="{932D375C-94E4-4FD4-CBC4-B47D8271C1E8}"/>
          </ac:spMkLst>
        </pc:spChg>
        <pc:spChg chg="mod">
          <ac:chgData name="Alessandra E. Gallinatti" userId="9210f275-6583-4bab-9087-a85690193183" providerId="ADAL" clId="{944C0448-6378-4D70-8B9E-2C715ED9AC10}" dt="2024-10-18T17:18:16.753" v="1324"/>
          <ac:spMkLst>
            <pc:docMk/>
            <pc:sldMk cId="2667353131" sldId="295"/>
            <ac:spMk id="4" creationId="{B03AFAC7-3907-11CC-8C30-2539B410EB5E}"/>
          </ac:spMkLst>
        </pc:spChg>
      </pc:sldChg>
      <pc:sldChg chg="modSp mod">
        <pc:chgData name="Alessandra E. Gallinatti" userId="9210f275-6583-4bab-9087-a85690193183" providerId="ADAL" clId="{944C0448-6378-4D70-8B9E-2C715ED9AC10}" dt="2024-10-20T15:06:22.930" v="3454" actId="1035"/>
        <pc:sldMkLst>
          <pc:docMk/>
          <pc:sldMk cId="209187976" sldId="296"/>
        </pc:sldMkLst>
        <pc:spChg chg="mod">
          <ac:chgData name="Alessandra E. Gallinatti" userId="9210f275-6583-4bab-9087-a85690193183" providerId="ADAL" clId="{944C0448-6378-4D70-8B9E-2C715ED9AC10}" dt="2024-10-20T14:23:56.573" v="2308"/>
          <ac:spMkLst>
            <pc:docMk/>
            <pc:sldMk cId="209187976" sldId="296"/>
            <ac:spMk id="2" creationId="{8CD48AC7-BF76-016F-A4CF-D517F95AB138}"/>
          </ac:spMkLst>
        </pc:spChg>
        <pc:spChg chg="mod">
          <ac:chgData name="Alessandra E. Gallinatti" userId="9210f275-6583-4bab-9087-a85690193183" providerId="ADAL" clId="{944C0448-6378-4D70-8B9E-2C715ED9AC10}" dt="2024-10-20T15:06:22.930" v="3454" actId="1035"/>
          <ac:spMkLst>
            <pc:docMk/>
            <pc:sldMk cId="209187976" sldId="296"/>
            <ac:spMk id="4" creationId="{C3D3562F-012A-C71E-412E-A1D17AD8F053}"/>
          </ac:spMkLst>
        </pc:spChg>
      </pc:sldChg>
      <pc:sldChg chg="modSp mod">
        <pc:chgData name="Alessandra E. Gallinatti" userId="9210f275-6583-4bab-9087-a85690193183" providerId="ADAL" clId="{944C0448-6378-4D70-8B9E-2C715ED9AC10}" dt="2024-10-20T15:34:18.271" v="3552"/>
        <pc:sldMkLst>
          <pc:docMk/>
          <pc:sldMk cId="738789080" sldId="297"/>
        </pc:sldMkLst>
        <pc:spChg chg="mod">
          <ac:chgData name="Alessandra E. Gallinatti" userId="9210f275-6583-4bab-9087-a85690193183" providerId="ADAL" clId="{944C0448-6378-4D70-8B9E-2C715ED9AC10}" dt="2024-10-20T15:34:18.271" v="3552"/>
          <ac:spMkLst>
            <pc:docMk/>
            <pc:sldMk cId="738789080" sldId="297"/>
            <ac:spMk id="2" creationId="{8CD48AC7-BF76-016F-A4CF-D517F95AB138}"/>
          </ac:spMkLst>
        </pc:spChg>
        <pc:spChg chg="mod">
          <ac:chgData name="Alessandra E. Gallinatti" userId="9210f275-6583-4bab-9087-a85690193183" providerId="ADAL" clId="{944C0448-6378-4D70-8B9E-2C715ED9AC10}" dt="2024-10-20T14:55:13.238" v="3304" actId="6549"/>
          <ac:spMkLst>
            <pc:docMk/>
            <pc:sldMk cId="738789080" sldId="297"/>
            <ac:spMk id="4" creationId="{C3D3562F-012A-C71E-412E-A1D17AD8F053}"/>
          </ac:spMkLst>
        </pc:spChg>
      </pc:sldChg>
      <pc:sldChg chg="modSp del mod">
        <pc:chgData name="Alessandra E. Gallinatti" userId="9210f275-6583-4bab-9087-a85690193183" providerId="ADAL" clId="{944C0448-6378-4D70-8B9E-2C715ED9AC10}" dt="2024-10-20T14:14:06.184" v="1816" actId="2696"/>
        <pc:sldMkLst>
          <pc:docMk/>
          <pc:sldMk cId="462323088" sldId="298"/>
        </pc:sldMkLst>
        <pc:spChg chg="mod">
          <ac:chgData name="Alessandra E. Gallinatti" userId="9210f275-6583-4bab-9087-a85690193183" providerId="ADAL" clId="{944C0448-6378-4D70-8B9E-2C715ED9AC10}" dt="2024-10-16T11:43:14.437" v="420" actId="20577"/>
          <ac:spMkLst>
            <pc:docMk/>
            <pc:sldMk cId="462323088" sldId="298"/>
            <ac:spMk id="2" creationId="{8CD48AC7-BF76-016F-A4CF-D517F95AB138}"/>
          </ac:spMkLst>
        </pc:spChg>
      </pc:sldChg>
      <pc:sldChg chg="addSp delSp modSp new mod ord">
        <pc:chgData name="Alessandra E. Gallinatti" userId="9210f275-6583-4bab-9087-a85690193183" providerId="ADAL" clId="{944C0448-6378-4D70-8B9E-2C715ED9AC10}" dt="2024-10-18T16:49:20.827" v="510" actId="478"/>
        <pc:sldMkLst>
          <pc:docMk/>
          <pc:sldMk cId="2073062397" sldId="299"/>
        </pc:sldMkLst>
        <pc:spChg chg="mod">
          <ac:chgData name="Alessandra E. Gallinatti" userId="9210f275-6583-4bab-9087-a85690193183" providerId="ADAL" clId="{944C0448-6378-4D70-8B9E-2C715ED9AC10}" dt="2024-10-16T11:33:32.558" v="80" actId="20577"/>
          <ac:spMkLst>
            <pc:docMk/>
            <pc:sldMk cId="2073062397" sldId="299"/>
            <ac:spMk id="2" creationId="{BF965583-0BE6-58CF-10BA-4CFE9C8CA937}"/>
          </ac:spMkLst>
        </pc:spChg>
        <pc:spChg chg="del mod">
          <ac:chgData name="Alessandra E. Gallinatti" userId="9210f275-6583-4bab-9087-a85690193183" providerId="ADAL" clId="{944C0448-6378-4D70-8B9E-2C715ED9AC10}" dt="2024-10-16T11:32:58.413" v="47" actId="478"/>
          <ac:spMkLst>
            <pc:docMk/>
            <pc:sldMk cId="2073062397" sldId="299"/>
            <ac:spMk id="4" creationId="{D2FC1F70-6B72-BC9F-FC3E-4045A49EAAA9}"/>
          </ac:spMkLst>
        </pc:spChg>
        <pc:spChg chg="add mod">
          <ac:chgData name="Alessandra E. Gallinatti" userId="9210f275-6583-4bab-9087-a85690193183" providerId="ADAL" clId="{944C0448-6378-4D70-8B9E-2C715ED9AC10}" dt="2024-10-18T16:48:47.911" v="509" actId="20577"/>
          <ac:spMkLst>
            <pc:docMk/>
            <pc:sldMk cId="2073062397" sldId="299"/>
            <ac:spMk id="7" creationId="{801983E3-27C3-EF80-7746-E980E7F3734D}"/>
          </ac:spMkLst>
        </pc:spChg>
        <pc:picChg chg="del">
          <ac:chgData name="Alessandra E. Gallinatti" userId="9210f275-6583-4bab-9087-a85690193183" providerId="ADAL" clId="{944C0448-6378-4D70-8B9E-2C715ED9AC10}" dt="2024-10-18T16:49:20.827" v="510" actId="478"/>
          <ac:picMkLst>
            <pc:docMk/>
            <pc:sldMk cId="2073062397" sldId="299"/>
            <ac:picMk id="4" creationId="{B1671730-ABE8-D22C-C80F-AD55626FD7D8}"/>
          </ac:picMkLst>
        </pc:picChg>
        <pc:picChg chg="add mod">
          <ac:chgData name="Alessandra E. Gallinatti" userId="9210f275-6583-4bab-9087-a85690193183" providerId="ADAL" clId="{944C0448-6378-4D70-8B9E-2C715ED9AC10}" dt="2024-10-16T11:33:56.397" v="82" actId="14100"/>
          <ac:picMkLst>
            <pc:docMk/>
            <pc:sldMk cId="2073062397" sldId="299"/>
            <ac:picMk id="6" creationId="{A81A65DE-C343-3002-0629-3A926A54E201}"/>
          </ac:picMkLst>
        </pc:picChg>
      </pc:sldChg>
      <pc:sldChg chg="modSp add mod">
        <pc:chgData name="Alessandra E. Gallinatti" userId="9210f275-6583-4bab-9087-a85690193183" providerId="ADAL" clId="{944C0448-6378-4D70-8B9E-2C715ED9AC10}" dt="2024-10-20T15:15:16.905" v="3551" actId="20577"/>
        <pc:sldMkLst>
          <pc:docMk/>
          <pc:sldMk cId="1774794961" sldId="300"/>
        </pc:sldMkLst>
        <pc:spChg chg="mod">
          <ac:chgData name="Alessandra E. Gallinatti" userId="9210f275-6583-4bab-9087-a85690193183" providerId="ADAL" clId="{944C0448-6378-4D70-8B9E-2C715ED9AC10}" dt="2024-10-18T16:49:45.684" v="555" actId="20577"/>
          <ac:spMkLst>
            <pc:docMk/>
            <pc:sldMk cId="1774794961" sldId="300"/>
            <ac:spMk id="2" creationId="{A3C59FFA-433E-9F45-13ED-2CD303138A68}"/>
          </ac:spMkLst>
        </pc:spChg>
        <pc:spChg chg="mod">
          <ac:chgData name="Alessandra E. Gallinatti" userId="9210f275-6583-4bab-9087-a85690193183" providerId="ADAL" clId="{944C0448-6378-4D70-8B9E-2C715ED9AC10}" dt="2024-10-20T15:15:16.905" v="3551" actId="20577"/>
          <ac:spMkLst>
            <pc:docMk/>
            <pc:sldMk cId="1774794961" sldId="300"/>
            <ac:spMk id="4" creationId="{2B08D650-8AC5-A22E-45DF-B9C2ABF0D6B9}"/>
          </ac:spMkLst>
        </pc:spChg>
      </pc:sldChg>
      <pc:sldChg chg="modSp new mod ord">
        <pc:chgData name="Alessandra E. Gallinatti" userId="9210f275-6583-4bab-9087-a85690193183" providerId="ADAL" clId="{944C0448-6378-4D70-8B9E-2C715ED9AC10}" dt="2024-10-20T14:56:56.993" v="3315" actId="20577"/>
        <pc:sldMkLst>
          <pc:docMk/>
          <pc:sldMk cId="2337907097" sldId="301"/>
        </pc:sldMkLst>
        <pc:spChg chg="mod">
          <ac:chgData name="Alessandra E. Gallinatti" userId="9210f275-6583-4bab-9087-a85690193183" providerId="ADAL" clId="{944C0448-6378-4D70-8B9E-2C715ED9AC10}" dt="2024-10-20T14:30:44.191" v="2823" actId="20577"/>
          <ac:spMkLst>
            <pc:docMk/>
            <pc:sldMk cId="2337907097" sldId="301"/>
            <ac:spMk id="2" creationId="{E6554118-361E-FC74-087B-3DE72B9BCF02}"/>
          </ac:spMkLst>
        </pc:spChg>
        <pc:spChg chg="mod">
          <ac:chgData name="Alessandra E. Gallinatti" userId="9210f275-6583-4bab-9087-a85690193183" providerId="ADAL" clId="{944C0448-6378-4D70-8B9E-2C715ED9AC10}" dt="2024-10-20T14:56:56.993" v="3315" actId="20577"/>
          <ac:spMkLst>
            <pc:docMk/>
            <pc:sldMk cId="2337907097" sldId="301"/>
            <ac:spMk id="4" creationId="{CA2F8317-43F4-7E79-D0C2-5901DB3AEA34}"/>
          </ac:spMkLst>
        </pc:spChg>
      </pc:sldChg>
      <pc:sldChg chg="modSp new mod ord">
        <pc:chgData name="Alessandra E. Gallinatti" userId="9210f275-6583-4bab-9087-a85690193183" providerId="ADAL" clId="{944C0448-6378-4D70-8B9E-2C715ED9AC10}" dt="2024-10-21T15:58:46.508" v="5042" actId="20577"/>
        <pc:sldMkLst>
          <pc:docMk/>
          <pc:sldMk cId="1100670368" sldId="302"/>
        </pc:sldMkLst>
        <pc:spChg chg="mod">
          <ac:chgData name="Alessandra E. Gallinatti" userId="9210f275-6583-4bab-9087-a85690193183" providerId="ADAL" clId="{944C0448-6378-4D70-8B9E-2C715ED9AC10}" dt="2024-10-21T10:15:29.952" v="5007" actId="207"/>
          <ac:spMkLst>
            <pc:docMk/>
            <pc:sldMk cId="1100670368" sldId="302"/>
            <ac:spMk id="2" creationId="{2A788FA2-C5E2-6DAF-FD22-2071C82DEB50}"/>
          </ac:spMkLst>
        </pc:spChg>
        <pc:spChg chg="mod">
          <ac:chgData name="Alessandra E. Gallinatti" userId="9210f275-6583-4bab-9087-a85690193183" providerId="ADAL" clId="{944C0448-6378-4D70-8B9E-2C715ED9AC10}" dt="2024-10-21T15:58:46.508" v="5042" actId="20577"/>
          <ac:spMkLst>
            <pc:docMk/>
            <pc:sldMk cId="1100670368" sldId="302"/>
            <ac:spMk id="4" creationId="{03522D97-FE4F-5A80-BEB3-916920FE9ECA}"/>
          </ac:spMkLst>
        </pc:spChg>
      </pc:sldChg>
      <pc:sldChg chg="modSp new mod">
        <pc:chgData name="Alessandra E. Gallinatti" userId="9210f275-6583-4bab-9087-a85690193183" providerId="ADAL" clId="{944C0448-6378-4D70-8B9E-2C715ED9AC10}" dt="2024-10-21T10:07:45.458" v="4987" actId="20577"/>
        <pc:sldMkLst>
          <pc:docMk/>
          <pc:sldMk cId="2331772420" sldId="303"/>
        </pc:sldMkLst>
        <pc:spChg chg="mod">
          <ac:chgData name="Alessandra E. Gallinatti" userId="9210f275-6583-4bab-9087-a85690193183" providerId="ADAL" clId="{944C0448-6378-4D70-8B9E-2C715ED9AC10}" dt="2024-10-21T09:57:26.372" v="4334" actId="14100"/>
          <ac:spMkLst>
            <pc:docMk/>
            <pc:sldMk cId="2331772420" sldId="303"/>
            <ac:spMk id="2" creationId="{6F724D0E-0C07-99B9-6447-DF51C39EEA8D}"/>
          </ac:spMkLst>
        </pc:spChg>
        <pc:spChg chg="mod">
          <ac:chgData name="Alessandra E. Gallinatti" userId="9210f275-6583-4bab-9087-a85690193183" providerId="ADAL" clId="{944C0448-6378-4D70-8B9E-2C715ED9AC10}" dt="2024-10-21T10:07:45.458" v="4987" actId="20577"/>
          <ac:spMkLst>
            <pc:docMk/>
            <pc:sldMk cId="2331772420" sldId="303"/>
            <ac:spMk id="4" creationId="{53EAA2E8-F83E-9356-E0E0-5F9E001CC276}"/>
          </ac:spMkLst>
        </pc:spChg>
      </pc:sldChg>
    </pc:docChg>
  </pc:docChgLst>
  <pc:docChgLst>
    <pc:chgData name="Alessandra E. Gallinatti" userId="9210f275-6583-4bab-9087-a85690193183" providerId="ADAL" clId="{8F09D2CE-1BB0-4341-A5B3-766DE9AEBD92}"/>
    <pc:docChg chg="custSel addSld delSld modSld">
      <pc:chgData name="Alessandra E. Gallinatti" userId="9210f275-6583-4bab-9087-a85690193183" providerId="ADAL" clId="{8F09D2CE-1BB0-4341-A5B3-766DE9AEBD92}" dt="2024-10-25T14:59:44.418" v="284" actId="20577"/>
      <pc:docMkLst>
        <pc:docMk/>
      </pc:docMkLst>
      <pc:sldChg chg="modSp mod">
        <pc:chgData name="Alessandra E. Gallinatti" userId="9210f275-6583-4bab-9087-a85690193183" providerId="ADAL" clId="{8F09D2CE-1BB0-4341-A5B3-766DE9AEBD92}" dt="2024-10-23T12:15:55.362" v="2" actId="20577"/>
        <pc:sldMkLst>
          <pc:docMk/>
          <pc:sldMk cId="3690658511" sldId="281"/>
        </pc:sldMkLst>
        <pc:spChg chg="mod">
          <ac:chgData name="Alessandra E. Gallinatti" userId="9210f275-6583-4bab-9087-a85690193183" providerId="ADAL" clId="{8F09D2CE-1BB0-4341-A5B3-766DE9AEBD92}" dt="2024-10-23T12:15:55.362" v="2" actId="20577"/>
          <ac:spMkLst>
            <pc:docMk/>
            <pc:sldMk cId="3690658511" sldId="281"/>
            <ac:spMk id="2" creationId="{492B2B53-9154-9A4D-B986-7F486D7FACC3}"/>
          </ac:spMkLst>
        </pc:spChg>
        <pc:spChg chg="mod">
          <ac:chgData name="Alessandra E. Gallinatti" userId="9210f275-6583-4bab-9087-a85690193183" providerId="ADAL" clId="{8F09D2CE-1BB0-4341-A5B3-766DE9AEBD92}" dt="2024-10-23T12:15:52.779" v="0" actId="20577"/>
          <ac:spMkLst>
            <pc:docMk/>
            <pc:sldMk cId="3690658511" sldId="281"/>
            <ac:spMk id="3" creationId="{C8C7E199-2847-461B-D73F-C5F8EA6CE136}"/>
          </ac:spMkLst>
        </pc:spChg>
      </pc:sldChg>
      <pc:sldChg chg="modSp mod">
        <pc:chgData name="Alessandra E. Gallinatti" userId="9210f275-6583-4bab-9087-a85690193183" providerId="ADAL" clId="{8F09D2CE-1BB0-4341-A5B3-766DE9AEBD92}" dt="2024-10-23T12:17:18.566" v="40" actId="20577"/>
        <pc:sldMkLst>
          <pc:docMk/>
          <pc:sldMk cId="2623730820" sldId="290"/>
        </pc:sldMkLst>
        <pc:spChg chg="mod">
          <ac:chgData name="Alessandra E. Gallinatti" userId="9210f275-6583-4bab-9087-a85690193183" providerId="ADAL" clId="{8F09D2CE-1BB0-4341-A5B3-766DE9AEBD92}" dt="2024-10-23T12:17:00.512" v="38" actId="20577"/>
          <ac:spMkLst>
            <pc:docMk/>
            <pc:sldMk cId="2623730820" sldId="290"/>
            <ac:spMk id="2" creationId="{A3C59FFA-433E-9F45-13ED-2CD303138A68}"/>
          </ac:spMkLst>
        </pc:spChg>
        <pc:spChg chg="mod">
          <ac:chgData name="Alessandra E. Gallinatti" userId="9210f275-6583-4bab-9087-a85690193183" providerId="ADAL" clId="{8F09D2CE-1BB0-4341-A5B3-766DE9AEBD92}" dt="2024-10-23T12:17:18.566" v="40" actId="20577"/>
          <ac:spMkLst>
            <pc:docMk/>
            <pc:sldMk cId="2623730820" sldId="290"/>
            <ac:spMk id="4" creationId="{2B08D650-8AC5-A22E-45DF-B9C2ABF0D6B9}"/>
          </ac:spMkLst>
        </pc:spChg>
      </pc:sldChg>
      <pc:sldChg chg="del">
        <pc:chgData name="Alessandra E. Gallinatti" userId="9210f275-6583-4bab-9087-a85690193183" providerId="ADAL" clId="{8F09D2CE-1BB0-4341-A5B3-766DE9AEBD92}" dt="2024-10-23T12:18:57.150" v="44" actId="47"/>
        <pc:sldMkLst>
          <pc:docMk/>
          <pc:sldMk cId="51139039" sldId="294"/>
        </pc:sldMkLst>
      </pc:sldChg>
      <pc:sldChg chg="del">
        <pc:chgData name="Alessandra E. Gallinatti" userId="9210f275-6583-4bab-9087-a85690193183" providerId="ADAL" clId="{8F09D2CE-1BB0-4341-A5B3-766DE9AEBD92}" dt="2024-10-23T12:18:58.556" v="45" actId="47"/>
        <pc:sldMkLst>
          <pc:docMk/>
          <pc:sldMk cId="209187976" sldId="296"/>
        </pc:sldMkLst>
      </pc:sldChg>
      <pc:sldChg chg="del">
        <pc:chgData name="Alessandra E. Gallinatti" userId="9210f275-6583-4bab-9087-a85690193183" providerId="ADAL" clId="{8F09D2CE-1BB0-4341-A5B3-766DE9AEBD92}" dt="2024-10-23T12:18:59.620" v="46" actId="47"/>
        <pc:sldMkLst>
          <pc:docMk/>
          <pc:sldMk cId="738789080" sldId="297"/>
        </pc:sldMkLst>
      </pc:sldChg>
      <pc:sldChg chg="del">
        <pc:chgData name="Alessandra E. Gallinatti" userId="9210f275-6583-4bab-9087-a85690193183" providerId="ADAL" clId="{8F09D2CE-1BB0-4341-A5B3-766DE9AEBD92}" dt="2024-10-23T12:16:41.692" v="23" actId="47"/>
        <pc:sldMkLst>
          <pc:docMk/>
          <pc:sldMk cId="1774794961" sldId="300"/>
        </pc:sldMkLst>
      </pc:sldChg>
      <pc:sldChg chg="modSp mod">
        <pc:chgData name="Alessandra E. Gallinatti" userId="9210f275-6583-4bab-9087-a85690193183" providerId="ADAL" clId="{8F09D2CE-1BB0-4341-A5B3-766DE9AEBD92}" dt="2024-10-23T12:16:13.123" v="22" actId="20577"/>
        <pc:sldMkLst>
          <pc:docMk/>
          <pc:sldMk cId="2337907097" sldId="301"/>
        </pc:sldMkLst>
        <pc:spChg chg="mod">
          <ac:chgData name="Alessandra E. Gallinatti" userId="9210f275-6583-4bab-9087-a85690193183" providerId="ADAL" clId="{8F09D2CE-1BB0-4341-A5B3-766DE9AEBD92}" dt="2024-10-23T12:16:01.207" v="3" actId="6549"/>
          <ac:spMkLst>
            <pc:docMk/>
            <pc:sldMk cId="2337907097" sldId="301"/>
            <ac:spMk id="2" creationId="{E6554118-361E-FC74-087B-3DE72B9BCF02}"/>
          </ac:spMkLst>
        </pc:spChg>
        <pc:spChg chg="mod">
          <ac:chgData name="Alessandra E. Gallinatti" userId="9210f275-6583-4bab-9087-a85690193183" providerId="ADAL" clId="{8F09D2CE-1BB0-4341-A5B3-766DE9AEBD92}" dt="2024-10-23T12:16:13.123" v="22" actId="20577"/>
          <ac:spMkLst>
            <pc:docMk/>
            <pc:sldMk cId="2337907097" sldId="301"/>
            <ac:spMk id="4" creationId="{CA2F8317-43F4-7E79-D0C2-5901DB3AEA34}"/>
          </ac:spMkLst>
        </pc:spChg>
      </pc:sldChg>
      <pc:sldChg chg="modSp mod">
        <pc:chgData name="Alessandra E. Gallinatti" userId="9210f275-6583-4bab-9087-a85690193183" providerId="ADAL" clId="{8F09D2CE-1BB0-4341-A5B3-766DE9AEBD92}" dt="2024-10-25T14:59:44.418" v="284" actId="20577"/>
        <pc:sldMkLst>
          <pc:docMk/>
          <pc:sldMk cId="1100670368" sldId="302"/>
        </pc:sldMkLst>
        <pc:spChg chg="mod">
          <ac:chgData name="Alessandra E. Gallinatti" userId="9210f275-6583-4bab-9087-a85690193183" providerId="ADAL" clId="{8F09D2CE-1BB0-4341-A5B3-766DE9AEBD92}" dt="2024-10-25T14:59:44.418" v="284" actId="20577"/>
          <ac:spMkLst>
            <pc:docMk/>
            <pc:sldMk cId="1100670368" sldId="302"/>
            <ac:spMk id="4" creationId="{03522D97-FE4F-5A80-BEB3-916920FE9ECA}"/>
          </ac:spMkLst>
        </pc:spChg>
      </pc:sldChg>
      <pc:sldChg chg="addSp delSp modSp new mod">
        <pc:chgData name="Alessandra E. Gallinatti" userId="9210f275-6583-4bab-9087-a85690193183" providerId="ADAL" clId="{8F09D2CE-1BB0-4341-A5B3-766DE9AEBD92}" dt="2024-10-23T12:18:39.976" v="43"/>
        <pc:sldMkLst>
          <pc:docMk/>
          <pc:sldMk cId="74795910" sldId="303"/>
        </pc:sldMkLst>
        <pc:spChg chg="del">
          <ac:chgData name="Alessandra E. Gallinatti" userId="9210f275-6583-4bab-9087-a85690193183" providerId="ADAL" clId="{8F09D2CE-1BB0-4341-A5B3-766DE9AEBD92}" dt="2024-10-23T12:18:31.367" v="42" actId="478"/>
          <ac:spMkLst>
            <pc:docMk/>
            <pc:sldMk cId="74795910" sldId="303"/>
            <ac:spMk id="2" creationId="{9CFC8388-D17A-2D3F-93F0-7AF619C1277C}"/>
          </ac:spMkLst>
        </pc:spChg>
        <pc:spChg chg="del">
          <ac:chgData name="Alessandra E. Gallinatti" userId="9210f275-6583-4bab-9087-a85690193183" providerId="ADAL" clId="{8F09D2CE-1BB0-4341-A5B3-766DE9AEBD92}" dt="2024-10-23T12:18:31.367" v="42" actId="478"/>
          <ac:spMkLst>
            <pc:docMk/>
            <pc:sldMk cId="74795910" sldId="303"/>
            <ac:spMk id="4" creationId="{C1935726-F339-288A-BCB9-CD520FC20691}"/>
          </ac:spMkLst>
        </pc:spChg>
        <pc:spChg chg="add mod">
          <ac:chgData name="Alessandra E. Gallinatti" userId="9210f275-6583-4bab-9087-a85690193183" providerId="ADAL" clId="{8F09D2CE-1BB0-4341-A5B3-766DE9AEBD92}" dt="2024-10-23T12:18:39.976" v="43"/>
          <ac:spMkLst>
            <pc:docMk/>
            <pc:sldMk cId="74795910" sldId="303"/>
            <ac:spMk id="6" creationId="{32F8377C-3D30-EA70-EF9C-7D91C1B0CF01}"/>
          </ac:spMkLst>
        </pc:spChg>
        <pc:spChg chg="add mod">
          <ac:chgData name="Alessandra E. Gallinatti" userId="9210f275-6583-4bab-9087-a85690193183" providerId="ADAL" clId="{8F09D2CE-1BB0-4341-A5B3-766DE9AEBD92}" dt="2024-10-23T12:18:39.976" v="43"/>
          <ac:spMkLst>
            <pc:docMk/>
            <pc:sldMk cId="74795910" sldId="303"/>
            <ac:spMk id="7" creationId="{4F9F35B4-853C-E02E-E2FB-DF051C9D05D4}"/>
          </ac:spMkLst>
        </pc:spChg>
        <pc:picChg chg="add mod">
          <ac:chgData name="Alessandra E. Gallinatti" userId="9210f275-6583-4bab-9087-a85690193183" providerId="ADAL" clId="{8F09D2CE-1BB0-4341-A5B3-766DE9AEBD92}" dt="2024-10-23T12:18:39.976" v="43"/>
          <ac:picMkLst>
            <pc:docMk/>
            <pc:sldMk cId="74795910" sldId="303"/>
            <ac:picMk id="5" creationId="{10B40CA6-85A8-C2A0-5191-DB8E14EC6C29}"/>
          </ac:picMkLst>
        </pc:picChg>
      </pc:sldChg>
      <pc:sldChg chg="del">
        <pc:chgData name="Alessandra E. Gallinatti" userId="9210f275-6583-4bab-9087-a85690193183" providerId="ADAL" clId="{8F09D2CE-1BB0-4341-A5B3-766DE9AEBD92}" dt="2024-10-23T12:16:43.399" v="24" actId="47"/>
        <pc:sldMkLst>
          <pc:docMk/>
          <pc:sldMk cId="2331772420" sldId="303"/>
        </pc:sldMkLst>
      </pc:sldChg>
    </pc:docChg>
  </pc:docChgLst>
  <pc:docChgLst>
    <pc:chgData name="Alessandra E. Gallinatti" userId="9210f275-6583-4bab-9087-a85690193183" providerId="ADAL" clId="{756600B5-13F3-49F7-AB7C-17CFB62D9B68}"/>
    <pc:docChg chg="custSel delSld modSld">
      <pc:chgData name="Alessandra E. Gallinatti" userId="9210f275-6583-4bab-9087-a85690193183" providerId="ADAL" clId="{756600B5-13F3-49F7-AB7C-17CFB62D9B68}" dt="2024-11-05T13:57:54.771" v="233" actId="14100"/>
      <pc:docMkLst>
        <pc:docMk/>
      </pc:docMkLst>
      <pc:sldChg chg="modSp mod">
        <pc:chgData name="Alessandra E. Gallinatti" userId="9210f275-6583-4bab-9087-a85690193183" providerId="ADAL" clId="{756600B5-13F3-49F7-AB7C-17CFB62D9B68}" dt="2024-11-05T13:52:50.610" v="231" actId="20577"/>
        <pc:sldMkLst>
          <pc:docMk/>
          <pc:sldMk cId="3690658511" sldId="281"/>
        </pc:sldMkLst>
        <pc:spChg chg="mod">
          <ac:chgData name="Alessandra E. Gallinatti" userId="9210f275-6583-4bab-9087-a85690193183" providerId="ADAL" clId="{756600B5-13F3-49F7-AB7C-17CFB62D9B68}" dt="2024-11-05T13:52:50.610" v="231" actId="20577"/>
          <ac:spMkLst>
            <pc:docMk/>
            <pc:sldMk cId="3690658511" sldId="281"/>
            <ac:spMk id="2" creationId="{492B2B53-9154-9A4D-B986-7F486D7FACC3}"/>
          </ac:spMkLst>
        </pc:spChg>
      </pc:sldChg>
      <pc:sldChg chg="modSp mod">
        <pc:chgData name="Alessandra E. Gallinatti" userId="9210f275-6583-4bab-9087-a85690193183" providerId="ADAL" clId="{756600B5-13F3-49F7-AB7C-17CFB62D9B68}" dt="2024-11-05T13:52:36.210" v="230" actId="1035"/>
        <pc:sldMkLst>
          <pc:docMk/>
          <pc:sldMk cId="2623730820" sldId="290"/>
        </pc:sldMkLst>
        <pc:spChg chg="mod">
          <ac:chgData name="Alessandra E. Gallinatti" userId="9210f275-6583-4bab-9087-a85690193183" providerId="ADAL" clId="{756600B5-13F3-49F7-AB7C-17CFB62D9B68}" dt="2024-11-05T13:52:36.210" v="230" actId="1035"/>
          <ac:spMkLst>
            <pc:docMk/>
            <pc:sldMk cId="2623730820" sldId="290"/>
            <ac:spMk id="4" creationId="{2B08D650-8AC5-A22E-45DF-B9C2ABF0D6B9}"/>
          </ac:spMkLst>
        </pc:spChg>
      </pc:sldChg>
      <pc:sldChg chg="modSp del mod">
        <pc:chgData name="Alessandra E. Gallinatti" userId="9210f275-6583-4bab-9087-a85690193183" providerId="ADAL" clId="{756600B5-13F3-49F7-AB7C-17CFB62D9B68}" dt="2024-11-05T13:50:49.951" v="69" actId="47"/>
        <pc:sldMkLst>
          <pc:docMk/>
          <pc:sldMk cId="3678706881" sldId="291"/>
        </pc:sldMkLst>
        <pc:spChg chg="mod">
          <ac:chgData name="Alessandra E. Gallinatti" userId="9210f275-6583-4bab-9087-a85690193183" providerId="ADAL" clId="{756600B5-13F3-49F7-AB7C-17CFB62D9B68}" dt="2024-11-05T13:43:13.025" v="45" actId="20577"/>
          <ac:spMkLst>
            <pc:docMk/>
            <pc:sldMk cId="3678706881" sldId="291"/>
            <ac:spMk id="4" creationId="{2B08D650-8AC5-A22E-45DF-B9C2ABF0D6B9}"/>
          </ac:spMkLst>
        </pc:spChg>
      </pc:sldChg>
      <pc:sldChg chg="del">
        <pc:chgData name="Alessandra E. Gallinatti" userId="9210f275-6583-4bab-9087-a85690193183" providerId="ADAL" clId="{756600B5-13F3-49F7-AB7C-17CFB62D9B68}" dt="2024-11-05T13:50:49.951" v="69" actId="47"/>
        <pc:sldMkLst>
          <pc:docMk/>
          <pc:sldMk cId="592660812" sldId="292"/>
        </pc:sldMkLst>
      </pc:sldChg>
      <pc:sldChg chg="delSp modSp mod">
        <pc:chgData name="Alessandra E. Gallinatti" userId="9210f275-6583-4bab-9087-a85690193183" providerId="ADAL" clId="{756600B5-13F3-49F7-AB7C-17CFB62D9B68}" dt="2024-11-05T13:57:54.771" v="233" actId="14100"/>
        <pc:sldMkLst>
          <pc:docMk/>
          <pc:sldMk cId="2073062397" sldId="299"/>
        </pc:sldMkLst>
        <pc:spChg chg="mod">
          <ac:chgData name="Alessandra E. Gallinatti" userId="9210f275-6583-4bab-9087-a85690193183" providerId="ADAL" clId="{756600B5-13F3-49F7-AB7C-17CFB62D9B68}" dt="2024-11-05T13:57:54.771" v="233" actId="14100"/>
          <ac:spMkLst>
            <pc:docMk/>
            <pc:sldMk cId="2073062397" sldId="299"/>
            <ac:spMk id="7" creationId="{801983E3-27C3-EF80-7746-E980E7F3734D}"/>
          </ac:spMkLst>
        </pc:spChg>
        <pc:picChg chg="del">
          <ac:chgData name="Alessandra E. Gallinatti" userId="9210f275-6583-4bab-9087-a85690193183" providerId="ADAL" clId="{756600B5-13F3-49F7-AB7C-17CFB62D9B68}" dt="2024-11-05T13:57:49.281" v="232" actId="478"/>
          <ac:picMkLst>
            <pc:docMk/>
            <pc:sldMk cId="2073062397" sldId="299"/>
            <ac:picMk id="6" creationId="{A81A65DE-C343-3002-0629-3A926A54E201}"/>
          </ac:picMkLst>
        </pc:picChg>
      </pc:sldChg>
      <pc:sldChg chg="del">
        <pc:chgData name="Alessandra E. Gallinatti" userId="9210f275-6583-4bab-9087-a85690193183" providerId="ADAL" clId="{756600B5-13F3-49F7-AB7C-17CFB62D9B68}" dt="2024-11-05T13:42:23.920" v="6" actId="47"/>
        <pc:sldMkLst>
          <pc:docMk/>
          <pc:sldMk cId="2337907097" sldId="301"/>
        </pc:sldMkLst>
      </pc:sldChg>
      <pc:sldChg chg="del">
        <pc:chgData name="Alessandra E. Gallinatti" userId="9210f275-6583-4bab-9087-a85690193183" providerId="ADAL" clId="{756600B5-13F3-49F7-AB7C-17CFB62D9B68}" dt="2024-11-05T13:50:49.951" v="69" actId="47"/>
        <pc:sldMkLst>
          <pc:docMk/>
          <pc:sldMk cId="1100670368" sldId="302"/>
        </pc:sldMkLst>
      </pc:sldChg>
      <pc:sldChg chg="del">
        <pc:chgData name="Alessandra E. Gallinatti" userId="9210f275-6583-4bab-9087-a85690193183" providerId="ADAL" clId="{756600B5-13F3-49F7-AB7C-17CFB62D9B68}" dt="2024-11-05T13:43:01.412" v="37" actId="47"/>
        <pc:sldMkLst>
          <pc:docMk/>
          <pc:sldMk cId="74795910" sldId="303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AD20065-8DE4-3340-9A11-A42F64559FC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25089-0D65-9447-86A0-08A6A29E11C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EC500E-C0FA-CD4F-A55D-B6B05FBA39E1}" type="datetime1">
              <a:rPr lang="en-GB" smtClean="0">
                <a:latin typeface="Arial" panose="020B0604020202020204" pitchFamily="34" charset="0"/>
              </a:rPr>
              <a:t>05/11/2024</a:t>
            </a:fld>
            <a:endParaRPr lang="en-US">
              <a:latin typeface="Arial" panose="020B06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BDB0A37-8645-F541-9A5F-F5052650F4D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9A2535-558C-9D49-BB2A-E6132283EDE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27AF88-C1F2-9243-9A7F-7B333489243E}" type="slidenum">
              <a:rPr lang="en-US" smtClean="0">
                <a:latin typeface="Arial" panose="020B0604020202020204" pitchFamily="34" charset="0"/>
              </a:rPr>
              <a:t>‹#›</a:t>
            </a:fld>
            <a:endParaRPr 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8616108"/>
      </p:ext>
    </p:extLst>
  </p:cSld>
  <p:clrMap bg1="lt1" tx1="dk1" bg2="lt2" tx2="dk2" accent1="accent1" accent2="accent2" accent3="accent3" accent4="accent4" accent5="accent5" accent6="accent6" hlink="hlink" folHlink="folHlink"/>
  <p:hf hdr="0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rial" panose="020B0604020202020204" pitchFamily="34" charset="0"/>
              </a:defRPr>
            </a:lvl1pPr>
          </a:lstStyle>
          <a:p>
            <a:fld id="{6E9D6C14-570C-6D45-80E7-6069C080D492}" type="datetime1">
              <a:rPr lang="en-GB" smtClean="0"/>
              <a:t>05/11/2024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rial" panose="020B0604020202020204" pitchFamily="34" charset="0"/>
              </a:defRPr>
            </a:lvl1pPr>
          </a:lstStyle>
          <a:p>
            <a:fld id="{C2C03F5A-0389-A04E-8AB4-3F0E78FB429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788872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685612" rtl="0" eaLnBrk="1" latinLnBrk="0" hangingPunct="1">
      <a:defRPr sz="9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342806" algn="l" defTabSz="685612" rtl="0" eaLnBrk="1" latinLnBrk="0" hangingPunct="1">
      <a:defRPr sz="9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685612" algn="l" defTabSz="685612" rtl="0" eaLnBrk="1" latinLnBrk="0" hangingPunct="1">
      <a:defRPr sz="9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028418" algn="l" defTabSz="685612" rtl="0" eaLnBrk="1" latinLnBrk="0" hangingPunct="1">
      <a:defRPr sz="9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371224" algn="l" defTabSz="685612" rtl="0" eaLnBrk="1" latinLnBrk="0" hangingPunct="1">
      <a:defRPr sz="9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1714031" algn="l" defTabSz="685612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6835" algn="l" defTabSz="685612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399640" algn="l" defTabSz="685612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2446" algn="l" defTabSz="685612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umarey.com/" TargetMode="External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ront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7F16045-8B03-502E-A6D1-4697463F712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388" y="1112838"/>
            <a:ext cx="8537254" cy="3735049"/>
          </a:xfrm>
          <a:prstGeom prst="rect">
            <a:avLst/>
          </a:prstGeom>
        </p:spPr>
      </p:pic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EA04D547-B800-B5EF-E1D1-3C9BC990F51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4986" y="2346550"/>
            <a:ext cx="2934891" cy="342686"/>
          </a:xfrm>
          <a:prstGeom prst="rect">
            <a:avLst/>
          </a:prstGeom>
        </p:spPr>
        <p:txBody>
          <a:bodyPr lIns="0" tIns="0"/>
          <a:lstStyle>
            <a:lvl1pPr marL="0" indent="0">
              <a:buNone/>
              <a:defRPr sz="1950" b="0" i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4020ED22-FA17-B949-B72C-98C8EB50DA33}"/>
              </a:ext>
            </a:extLst>
          </p:cNvPr>
          <p:cNvSpPr txBox="1">
            <a:spLocks/>
          </p:cNvSpPr>
          <p:nvPr userDrawn="1"/>
        </p:nvSpPr>
        <p:spPr>
          <a:xfrm>
            <a:off x="7179734" y="371285"/>
            <a:ext cx="1658275" cy="109572"/>
          </a:xfrm>
          <a:prstGeom prst="rect">
            <a:avLst/>
          </a:prstGeom>
        </p:spPr>
        <p:txBody>
          <a:bodyPr lIns="0" tIns="0" rIns="0" bIns="0"/>
          <a:lstStyle>
            <a:lvl1pPr marL="0" indent="0" algn="r" defTabSz="91435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b="0" i="0" kern="1200">
                <a:solidFill>
                  <a:srgbClr val="264B59"/>
                </a:solidFill>
                <a:latin typeface="Helvetica" pitchFamily="2" charset="0"/>
                <a:ea typeface="+mn-ea"/>
                <a:cs typeface="+mn-cs"/>
              </a:defRPr>
            </a:lvl1pPr>
            <a:lvl2pPr marL="68576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4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20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298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474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900" b="0" i="0">
                <a:latin typeface="Helvetica" panose="020B0604020202020204" pitchFamily="34" charset="0"/>
                <a:cs typeface="Helvetica" panose="020B0604020202020204" pitchFamily="34" charset="0"/>
              </a:rPr>
              <a:t>dumarey.com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A4EDF67-A069-E2B7-E896-B198C6F4BAD8}"/>
              </a:ext>
            </a:extLst>
          </p:cNvPr>
          <p:cNvSpPr txBox="1"/>
          <p:nvPr userDrawn="1"/>
        </p:nvSpPr>
        <p:spPr>
          <a:xfrm>
            <a:off x="644986" y="4378969"/>
            <a:ext cx="4572000" cy="200055"/>
          </a:xfrm>
          <a:prstGeom prst="rect">
            <a:avLst/>
          </a:prstGeom>
          <a:noFill/>
        </p:spPr>
        <p:txBody>
          <a:bodyPr wrap="square" lIns="0" bIns="0">
            <a:spAutoFit/>
          </a:bodyPr>
          <a:lstStyle/>
          <a:p>
            <a:r>
              <a:rPr lang="en-GB" sz="1000">
                <a:solidFill>
                  <a:srgbClr val="14D8A5"/>
                </a:solidFill>
                <a:effectLst/>
                <a:latin typeface="Helvetica" panose="020B0604020202020204" pitchFamily="34" charset="0"/>
                <a:cs typeface="Helvetica" panose="020B0604020202020204" pitchFamily="34" charset="0"/>
              </a:rPr>
              <a:t>World-leading </a:t>
            </a:r>
            <a:r>
              <a:rPr lang="en-GB" sz="1000" b="1">
                <a:solidFill>
                  <a:srgbClr val="14D8A5"/>
                </a:solidFill>
                <a:effectLst/>
                <a:latin typeface="Helvetica" panose="020B0604020202020204" pitchFamily="34" charset="0"/>
                <a:cs typeface="Helvetica" panose="020B0604020202020204" pitchFamily="34" charset="0"/>
              </a:rPr>
              <a:t>propulsion systems </a:t>
            </a:r>
            <a:endParaRPr lang="en-GB" sz="1000">
              <a:effectLst/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F8A2847-C8DA-CF94-2824-CFADAD4701A0}"/>
              </a:ext>
            </a:extLst>
          </p:cNvPr>
          <p:cNvSpPr txBox="1"/>
          <p:nvPr userDrawn="1"/>
        </p:nvSpPr>
        <p:spPr>
          <a:xfrm>
            <a:off x="644986" y="1461412"/>
            <a:ext cx="185737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950" b="1" i="0" kern="1200">
                <a:solidFill>
                  <a:schemeClr val="bg1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Dumarey</a:t>
            </a:r>
            <a:endParaRPr lang="en-US" sz="1950" b="1" i="0" kern="1200" err="1">
              <a:solidFill>
                <a:schemeClr val="bg1"/>
              </a:solidFill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9EB20A13-6E55-EE78-0954-4A1C0E93801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2" hasCustomPrompt="1"/>
          </p:nvPr>
        </p:nvSpPr>
        <p:spPr>
          <a:xfrm>
            <a:off x="644985" y="1765085"/>
            <a:ext cx="3927015" cy="557175"/>
          </a:xfrm>
          <a:prstGeom prst="rect">
            <a:avLst/>
          </a:prstGeom>
        </p:spPr>
        <p:txBody>
          <a:bodyPr lIns="0" tIns="0"/>
          <a:lstStyle>
            <a:lvl1pPr marL="0" indent="0">
              <a:lnSpc>
                <a:spcPct val="100000"/>
              </a:lnSpc>
              <a:buNone/>
              <a:defRPr sz="1950" b="1" i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pPr lvl="0"/>
            <a:r>
              <a:rPr lang="en-GB"/>
              <a:t>Project name and report title</a:t>
            </a:r>
          </a:p>
        </p:txBody>
      </p:sp>
    </p:spTree>
    <p:extLst>
      <p:ext uri="{BB962C8B-B14F-4D97-AF65-F5344CB8AC3E}">
        <p14:creationId xmlns:p14="http://schemas.microsoft.com/office/powerpoint/2010/main" val="2902162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ftronix Front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575D8F0-1ED5-0B46-8D9B-C9E82ED44BD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388" y="1107704"/>
            <a:ext cx="8531621" cy="3732584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F481736-9B4B-D447-9935-B34E1889D67B}"/>
              </a:ext>
            </a:extLst>
          </p:cNvPr>
          <p:cNvSpPr txBox="1">
            <a:spLocks/>
          </p:cNvSpPr>
          <p:nvPr userDrawn="1"/>
        </p:nvSpPr>
        <p:spPr>
          <a:xfrm>
            <a:off x="7179734" y="371285"/>
            <a:ext cx="1658275" cy="109572"/>
          </a:xfrm>
          <a:prstGeom prst="rect">
            <a:avLst/>
          </a:prstGeom>
        </p:spPr>
        <p:txBody>
          <a:bodyPr lIns="0" tIns="0" rIns="0" bIns="0"/>
          <a:lstStyle>
            <a:lvl1pPr marL="0" indent="0" algn="r" defTabSz="91435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b="0" i="0" kern="1200">
                <a:solidFill>
                  <a:srgbClr val="264B59"/>
                </a:solidFill>
                <a:latin typeface="Helvetica" pitchFamily="2" charset="0"/>
                <a:ea typeface="+mn-ea"/>
                <a:cs typeface="+mn-cs"/>
              </a:defRPr>
            </a:lvl1pPr>
            <a:lvl2pPr marL="68576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4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20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298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474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900" b="0" i="0">
                <a:latin typeface="Helvetica" panose="020B0604020202020204" pitchFamily="34" charset="0"/>
                <a:cs typeface="Helvetica" panose="020B0604020202020204" pitchFamily="34" charset="0"/>
              </a:rPr>
              <a:t>dumarey.com/</a:t>
            </a:r>
            <a:r>
              <a:rPr lang="en-GB" sz="900" b="0" i="0" err="1">
                <a:latin typeface="Helvetica" panose="020B0604020202020204" pitchFamily="34" charset="0"/>
                <a:cs typeface="Helvetica" panose="020B0604020202020204" pitchFamily="34" charset="0"/>
              </a:rPr>
              <a:t>softronix</a:t>
            </a:r>
            <a:endParaRPr lang="en-GB" sz="900" b="0" i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5F51E54-28A4-5379-983F-3E42F249F338}"/>
              </a:ext>
            </a:extLst>
          </p:cNvPr>
          <p:cNvSpPr txBox="1"/>
          <p:nvPr userDrawn="1"/>
        </p:nvSpPr>
        <p:spPr>
          <a:xfrm>
            <a:off x="644986" y="4378081"/>
            <a:ext cx="4572000" cy="200055"/>
          </a:xfrm>
          <a:prstGeom prst="rect">
            <a:avLst/>
          </a:prstGeom>
          <a:noFill/>
        </p:spPr>
        <p:txBody>
          <a:bodyPr wrap="square" lIns="0" bIns="0">
            <a:spAutoFit/>
          </a:bodyPr>
          <a:lstStyle/>
          <a:p>
            <a:r>
              <a:rPr lang="en-US" sz="1000" b="0" i="0">
                <a:solidFill>
                  <a:srgbClr val="05C8B5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Control systems </a:t>
            </a:r>
            <a:r>
              <a:rPr lang="en-US" sz="1000" b="1" i="0">
                <a:solidFill>
                  <a:srgbClr val="05C8B5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you control</a:t>
            </a:r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3C2819F7-211E-C332-7EE3-2A3B5C74DA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4986" y="2346550"/>
            <a:ext cx="2934891" cy="342686"/>
          </a:xfrm>
          <a:prstGeom prst="rect">
            <a:avLst/>
          </a:prstGeom>
        </p:spPr>
        <p:txBody>
          <a:bodyPr lIns="0" tIns="0"/>
          <a:lstStyle>
            <a:lvl1pPr marL="0" indent="0">
              <a:buNone/>
              <a:defRPr sz="1950" b="0" i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546EA33-4539-85F9-A40B-71457466B794}"/>
              </a:ext>
            </a:extLst>
          </p:cNvPr>
          <p:cNvSpPr txBox="1"/>
          <p:nvPr userDrawn="1"/>
        </p:nvSpPr>
        <p:spPr>
          <a:xfrm>
            <a:off x="644986" y="1461412"/>
            <a:ext cx="293489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950" b="1" i="0" kern="1200">
                <a:solidFill>
                  <a:schemeClr val="bg1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Dumarey Softronix</a:t>
            </a:r>
            <a:endParaRPr lang="en-US" sz="1950" b="1" i="0" kern="1200" err="1">
              <a:solidFill>
                <a:schemeClr val="bg1"/>
              </a:solidFill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9323A55C-F34D-E28F-EE26-E4F35B02349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2" hasCustomPrompt="1"/>
          </p:nvPr>
        </p:nvSpPr>
        <p:spPr>
          <a:xfrm>
            <a:off x="644985" y="1765085"/>
            <a:ext cx="3927015" cy="557175"/>
          </a:xfrm>
          <a:prstGeom prst="rect">
            <a:avLst/>
          </a:prstGeom>
        </p:spPr>
        <p:txBody>
          <a:bodyPr lIns="0" tIns="0"/>
          <a:lstStyle>
            <a:lvl1pPr marL="0" indent="0">
              <a:lnSpc>
                <a:spcPct val="100000"/>
              </a:lnSpc>
              <a:buNone/>
              <a:defRPr sz="1950" b="1" i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pPr lvl="0"/>
            <a:r>
              <a:rPr lang="en-GB"/>
              <a:t>Project name and report title</a:t>
            </a:r>
          </a:p>
        </p:txBody>
      </p:sp>
    </p:spTree>
    <p:extLst>
      <p:ext uri="{BB962C8B-B14F-4D97-AF65-F5344CB8AC3E}">
        <p14:creationId xmlns:p14="http://schemas.microsoft.com/office/powerpoint/2010/main" val="8590209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ftronix Section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575D8F0-1ED5-0B46-8D9B-C9E82ED44BD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388" y="1107704"/>
            <a:ext cx="8531621" cy="3732584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F481736-9B4B-D447-9935-B34E1889D67B}"/>
              </a:ext>
            </a:extLst>
          </p:cNvPr>
          <p:cNvSpPr txBox="1">
            <a:spLocks/>
          </p:cNvSpPr>
          <p:nvPr userDrawn="1"/>
        </p:nvSpPr>
        <p:spPr>
          <a:xfrm>
            <a:off x="7179734" y="371285"/>
            <a:ext cx="1658275" cy="109572"/>
          </a:xfrm>
          <a:prstGeom prst="rect">
            <a:avLst/>
          </a:prstGeom>
        </p:spPr>
        <p:txBody>
          <a:bodyPr lIns="0" tIns="0" rIns="0" bIns="0"/>
          <a:lstStyle>
            <a:lvl1pPr marL="0" indent="0" algn="r" defTabSz="91435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b="0" i="0" kern="1200">
                <a:solidFill>
                  <a:srgbClr val="264B59"/>
                </a:solidFill>
                <a:latin typeface="Helvetica" pitchFamily="2" charset="0"/>
                <a:ea typeface="+mn-ea"/>
                <a:cs typeface="+mn-cs"/>
              </a:defRPr>
            </a:lvl1pPr>
            <a:lvl2pPr marL="68576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4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20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298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474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900" b="0" i="0">
                <a:latin typeface="Helvetica" panose="020B0604020202020204" pitchFamily="34" charset="0"/>
                <a:cs typeface="Helvetica" panose="020B0604020202020204" pitchFamily="34" charset="0"/>
              </a:rPr>
              <a:t>dumarey.com/</a:t>
            </a:r>
            <a:r>
              <a:rPr lang="en-GB" sz="900" b="0" i="0" err="1">
                <a:latin typeface="Helvetica" panose="020B0604020202020204" pitchFamily="34" charset="0"/>
                <a:cs typeface="Helvetica" panose="020B0604020202020204" pitchFamily="34" charset="0"/>
              </a:rPr>
              <a:t>softronix</a:t>
            </a:r>
            <a:endParaRPr lang="en-GB" sz="900" b="0" i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5F51E54-28A4-5379-983F-3E42F249F338}"/>
              </a:ext>
            </a:extLst>
          </p:cNvPr>
          <p:cNvSpPr txBox="1"/>
          <p:nvPr userDrawn="1"/>
        </p:nvSpPr>
        <p:spPr>
          <a:xfrm>
            <a:off x="644986" y="4378081"/>
            <a:ext cx="4572000" cy="200055"/>
          </a:xfrm>
          <a:prstGeom prst="rect">
            <a:avLst/>
          </a:prstGeom>
          <a:noFill/>
        </p:spPr>
        <p:txBody>
          <a:bodyPr wrap="square" lIns="0" bIns="0">
            <a:spAutoFit/>
          </a:bodyPr>
          <a:lstStyle/>
          <a:p>
            <a:r>
              <a:rPr lang="en-US" sz="1000" b="0" i="0">
                <a:solidFill>
                  <a:srgbClr val="05C8B5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Control systems </a:t>
            </a:r>
            <a:r>
              <a:rPr lang="en-US" sz="1000" b="1" i="0">
                <a:solidFill>
                  <a:srgbClr val="05C8B5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you control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A191F091-C3DC-2C4B-B7C7-83B6CC4820B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0" hasCustomPrompt="1"/>
          </p:nvPr>
        </p:nvSpPr>
        <p:spPr>
          <a:xfrm>
            <a:off x="644986" y="1468040"/>
            <a:ext cx="2934891" cy="847593"/>
          </a:xfrm>
          <a:prstGeom prst="rect">
            <a:avLst/>
          </a:prstGeom>
        </p:spPr>
        <p:txBody>
          <a:bodyPr lIns="0" tIns="0"/>
          <a:lstStyle>
            <a:lvl1pPr marL="0" indent="0">
              <a:lnSpc>
                <a:spcPct val="100000"/>
              </a:lnSpc>
              <a:buNone/>
              <a:defRPr sz="1950" b="1" i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pPr lvl="0"/>
            <a:r>
              <a:rPr lang="en-GB"/>
              <a:t>Section Title</a:t>
            </a: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43C75A2E-25D2-95BF-9A51-870570B82EE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4986" y="2346550"/>
            <a:ext cx="2934891" cy="1881219"/>
          </a:xfrm>
          <a:prstGeom prst="rect">
            <a:avLst/>
          </a:prstGeom>
        </p:spPr>
        <p:txBody>
          <a:bodyPr lIns="0" tIns="0"/>
          <a:lstStyle>
            <a:lvl1pPr marL="0" indent="0">
              <a:buFont typeface="+mj-lt"/>
              <a:buAutoNum type="arabicPeriod"/>
              <a:defRPr sz="1950" b="0" i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pPr marL="457200" marR="0" lvl="0" indent="-457200" algn="l" defTabSz="685749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/>
              <a:t>Subsection One</a:t>
            </a:r>
          </a:p>
          <a:p>
            <a:pPr marL="457200" marR="0" lvl="0" indent="-457200" algn="l" defTabSz="685749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/>
              <a:t>Subsection Two</a:t>
            </a:r>
          </a:p>
        </p:txBody>
      </p:sp>
    </p:spTree>
    <p:extLst>
      <p:ext uri="{BB962C8B-B14F-4D97-AF65-F5344CB8AC3E}">
        <p14:creationId xmlns:p14="http://schemas.microsoft.com/office/powerpoint/2010/main" val="39077659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ybrid Front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D87BEAD-4C8F-7C49-A11F-77E095ADA63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388" y="1107704"/>
            <a:ext cx="8531621" cy="3732584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F481736-9B4B-D447-9935-B34E1889D67B}"/>
              </a:ext>
            </a:extLst>
          </p:cNvPr>
          <p:cNvSpPr txBox="1">
            <a:spLocks/>
          </p:cNvSpPr>
          <p:nvPr userDrawn="1"/>
        </p:nvSpPr>
        <p:spPr>
          <a:xfrm>
            <a:off x="7179734" y="371285"/>
            <a:ext cx="1658275" cy="109572"/>
          </a:xfrm>
          <a:prstGeom prst="rect">
            <a:avLst/>
          </a:prstGeom>
        </p:spPr>
        <p:txBody>
          <a:bodyPr lIns="0" tIns="0" rIns="0" bIns="0"/>
          <a:lstStyle>
            <a:lvl1pPr marL="0" indent="0" algn="r" defTabSz="91435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b="0" i="0" kern="1200">
                <a:solidFill>
                  <a:srgbClr val="264B59"/>
                </a:solidFill>
                <a:latin typeface="Helvetica" pitchFamily="2" charset="0"/>
                <a:ea typeface="+mn-ea"/>
                <a:cs typeface="+mn-cs"/>
              </a:defRPr>
            </a:lvl1pPr>
            <a:lvl2pPr marL="68576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4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20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298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474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900" b="0" i="0">
                <a:latin typeface="Helvetica" panose="020B0604020202020204" pitchFamily="34" charset="0"/>
                <a:cs typeface="Helvetica" panose="020B0604020202020204" pitchFamily="34" charset="0"/>
              </a:rPr>
              <a:t>dumarey.com/</a:t>
            </a:r>
            <a:r>
              <a:rPr lang="en-GB" sz="900" b="0" i="0" err="1">
                <a:latin typeface="Helvetica" panose="020B0604020202020204" pitchFamily="34" charset="0"/>
                <a:cs typeface="Helvetica" panose="020B0604020202020204" pitchFamily="34" charset="0"/>
              </a:rPr>
              <a:t>flybrid</a:t>
            </a:r>
            <a:endParaRPr lang="en-GB" sz="900" b="0" i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6BCF40D-8B1F-05AD-3C94-160CEF8F8E8D}"/>
              </a:ext>
            </a:extLst>
          </p:cNvPr>
          <p:cNvSpPr txBox="1"/>
          <p:nvPr userDrawn="1"/>
        </p:nvSpPr>
        <p:spPr>
          <a:xfrm>
            <a:off x="644986" y="4223437"/>
            <a:ext cx="4572000" cy="353943"/>
          </a:xfrm>
          <a:prstGeom prst="rect">
            <a:avLst/>
          </a:prstGeom>
          <a:noFill/>
        </p:spPr>
        <p:txBody>
          <a:bodyPr wrap="square" lIns="0" bIns="0">
            <a:spAutoFit/>
          </a:bodyPr>
          <a:lstStyle/>
          <a:p>
            <a:r>
              <a:rPr lang="en-GB" sz="1000" b="1">
                <a:solidFill>
                  <a:srgbClr val="66D37F"/>
                </a:solidFill>
                <a:effectLst/>
                <a:latin typeface="Helvetica" panose="020B0604020202020204" pitchFamily="34" charset="0"/>
                <a:cs typeface="Helvetica" panose="020B0604020202020204" pitchFamily="34" charset="0"/>
              </a:rPr>
              <a:t>Energy </a:t>
            </a:r>
            <a:r>
              <a:rPr lang="en-GB" sz="1000">
                <a:solidFill>
                  <a:srgbClr val="66D37F"/>
                </a:solidFill>
                <a:effectLst/>
                <a:latin typeface="Helvetica" panose="020B0604020202020204" pitchFamily="34" charset="0"/>
                <a:cs typeface="Helvetica" panose="020B0604020202020204" pitchFamily="34" charset="0"/>
              </a:rPr>
              <a:t>stored, </a:t>
            </a:r>
            <a:r>
              <a:rPr lang="en-GB" sz="1000" b="1">
                <a:solidFill>
                  <a:srgbClr val="66D37F"/>
                </a:solidFill>
                <a:effectLst/>
                <a:latin typeface="Helvetica" panose="020B0604020202020204" pitchFamily="34" charset="0"/>
                <a:cs typeface="Helvetica" panose="020B0604020202020204" pitchFamily="34" charset="0"/>
              </a:rPr>
              <a:t>power </a:t>
            </a:r>
            <a:r>
              <a:rPr lang="en-GB" sz="1000">
                <a:solidFill>
                  <a:srgbClr val="66D37F"/>
                </a:solidFill>
                <a:effectLst/>
                <a:latin typeface="Helvetica" panose="020B0604020202020204" pitchFamily="34" charset="0"/>
                <a:cs typeface="Helvetica" panose="020B0604020202020204" pitchFamily="34" charset="0"/>
              </a:rPr>
              <a:t>delivered, </a:t>
            </a:r>
            <a:br>
              <a:rPr lang="en-GB" sz="1000">
                <a:solidFill>
                  <a:srgbClr val="66D37F"/>
                </a:solidFill>
                <a:effectLst/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en-GB" sz="1000" b="1">
                <a:solidFill>
                  <a:srgbClr val="66D37F"/>
                </a:solidFill>
                <a:effectLst/>
                <a:latin typeface="Helvetica" panose="020B0604020202020204" pitchFamily="34" charset="0"/>
                <a:cs typeface="Helvetica" panose="020B0604020202020204" pitchFamily="34" charset="0"/>
              </a:rPr>
              <a:t>savings </a:t>
            </a:r>
            <a:r>
              <a:rPr lang="en-GB" sz="1000">
                <a:solidFill>
                  <a:srgbClr val="66D37F"/>
                </a:solidFill>
                <a:effectLst/>
                <a:latin typeface="Helvetica" panose="020B0604020202020204" pitchFamily="34" charset="0"/>
                <a:cs typeface="Helvetica" panose="020B0604020202020204" pitchFamily="34" charset="0"/>
              </a:rPr>
              <a:t>made </a:t>
            </a:r>
            <a:endParaRPr lang="en-GB" sz="1000">
              <a:effectLst/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2888E3A8-84C2-2D04-205B-5F123D6851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4986" y="2346550"/>
            <a:ext cx="2934891" cy="342686"/>
          </a:xfrm>
          <a:prstGeom prst="rect">
            <a:avLst/>
          </a:prstGeom>
        </p:spPr>
        <p:txBody>
          <a:bodyPr lIns="0" tIns="0"/>
          <a:lstStyle>
            <a:lvl1pPr marL="0" indent="0">
              <a:buNone/>
              <a:defRPr sz="1950" b="0" i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B6ABC63-6431-FE1E-0C8D-F6ED1D5EFF10}"/>
              </a:ext>
            </a:extLst>
          </p:cNvPr>
          <p:cNvSpPr txBox="1"/>
          <p:nvPr userDrawn="1"/>
        </p:nvSpPr>
        <p:spPr>
          <a:xfrm>
            <a:off x="644986" y="1461412"/>
            <a:ext cx="293489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950" b="1" i="0" kern="1200">
                <a:solidFill>
                  <a:schemeClr val="bg1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Dumarey Flybrid</a:t>
            </a:r>
            <a:endParaRPr lang="en-US" sz="1950" b="1" i="0" kern="1200" err="1">
              <a:solidFill>
                <a:schemeClr val="bg1"/>
              </a:solidFill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7D0BFA0F-D9A3-69EF-A552-4571AB6C7D2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2" hasCustomPrompt="1"/>
          </p:nvPr>
        </p:nvSpPr>
        <p:spPr>
          <a:xfrm>
            <a:off x="644985" y="1765085"/>
            <a:ext cx="3927015" cy="557175"/>
          </a:xfrm>
          <a:prstGeom prst="rect">
            <a:avLst/>
          </a:prstGeom>
        </p:spPr>
        <p:txBody>
          <a:bodyPr lIns="0" tIns="0"/>
          <a:lstStyle>
            <a:lvl1pPr marL="0" indent="0">
              <a:lnSpc>
                <a:spcPct val="100000"/>
              </a:lnSpc>
              <a:buNone/>
              <a:defRPr sz="1950" b="1" i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pPr lvl="0"/>
            <a:r>
              <a:rPr lang="en-GB"/>
              <a:t>Project name and report title</a:t>
            </a:r>
          </a:p>
        </p:txBody>
      </p:sp>
    </p:spTree>
    <p:extLst>
      <p:ext uri="{BB962C8B-B14F-4D97-AF65-F5344CB8AC3E}">
        <p14:creationId xmlns:p14="http://schemas.microsoft.com/office/powerpoint/2010/main" val="7267429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owmotion Front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7B0EF85-6F09-9F4C-8C7C-09262763088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388" y="1107704"/>
            <a:ext cx="8531621" cy="3732584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F481736-9B4B-D447-9935-B34E1889D67B}"/>
              </a:ext>
            </a:extLst>
          </p:cNvPr>
          <p:cNvSpPr txBox="1">
            <a:spLocks/>
          </p:cNvSpPr>
          <p:nvPr userDrawn="1"/>
        </p:nvSpPr>
        <p:spPr>
          <a:xfrm>
            <a:off x="7179734" y="371285"/>
            <a:ext cx="1658275" cy="109572"/>
          </a:xfrm>
          <a:prstGeom prst="rect">
            <a:avLst/>
          </a:prstGeom>
        </p:spPr>
        <p:txBody>
          <a:bodyPr lIns="0" tIns="0" rIns="0" bIns="0"/>
          <a:lstStyle>
            <a:lvl1pPr marL="0" indent="0" algn="r" defTabSz="91435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b="0" i="0" kern="1200">
                <a:solidFill>
                  <a:srgbClr val="264B59"/>
                </a:solidFill>
                <a:latin typeface="Helvetica" pitchFamily="2" charset="0"/>
                <a:ea typeface="+mn-ea"/>
                <a:cs typeface="+mn-cs"/>
              </a:defRPr>
            </a:lvl1pPr>
            <a:lvl2pPr marL="68576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4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20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298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474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900" b="0" i="0">
                <a:latin typeface="Helvetica" panose="020B0604020202020204" pitchFamily="34" charset="0"/>
                <a:cs typeface="Helvetica" panose="020B0604020202020204" pitchFamily="34" charset="0"/>
              </a:rPr>
              <a:t>dumarey.com/</a:t>
            </a:r>
            <a:r>
              <a:rPr lang="en-GB" sz="900" b="0" i="0" err="1">
                <a:latin typeface="Helvetica" panose="020B0604020202020204" pitchFamily="34" charset="0"/>
                <a:cs typeface="Helvetica" panose="020B0604020202020204" pitchFamily="34" charset="0"/>
              </a:rPr>
              <a:t>flowmotion</a:t>
            </a:r>
            <a:endParaRPr lang="en-GB" sz="900" b="0" i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BF123B-8BFC-8548-DA44-3F31F6A5B017}"/>
              </a:ext>
            </a:extLst>
          </p:cNvPr>
          <p:cNvSpPr txBox="1"/>
          <p:nvPr userDrawn="1"/>
        </p:nvSpPr>
        <p:spPr>
          <a:xfrm>
            <a:off x="644986" y="4223434"/>
            <a:ext cx="4572000" cy="353943"/>
          </a:xfrm>
          <a:prstGeom prst="rect">
            <a:avLst/>
          </a:prstGeom>
          <a:noFill/>
        </p:spPr>
        <p:txBody>
          <a:bodyPr wrap="square" lIns="0" bIns="0">
            <a:spAutoFit/>
          </a:bodyPr>
          <a:lstStyle/>
          <a:p>
            <a:r>
              <a:rPr lang="en-GB" sz="1000">
                <a:solidFill>
                  <a:srgbClr val="14DBAA"/>
                </a:solidFill>
                <a:effectLst/>
                <a:latin typeface="Helvetica" panose="020B0604020202020204" pitchFamily="34" charset="0"/>
                <a:cs typeface="Helvetica" panose="020B0604020202020204" pitchFamily="34" charset="0"/>
              </a:rPr>
              <a:t>Driving fuel flow towards </a:t>
            </a:r>
            <a:endParaRPr lang="en-GB" sz="1000">
              <a:effectLst/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en-GB" sz="1000" b="1">
                <a:solidFill>
                  <a:srgbClr val="14DBAA"/>
                </a:solidFill>
                <a:effectLst/>
                <a:latin typeface="Helvetica" panose="020B0604020202020204" pitchFamily="34" charset="0"/>
                <a:cs typeface="Helvetica" panose="020B0604020202020204" pitchFamily="34" charset="0"/>
              </a:rPr>
              <a:t>sustainable mobility </a:t>
            </a:r>
            <a:endParaRPr lang="en-GB" sz="1000">
              <a:effectLst/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9E73898C-369D-4D1F-AB6B-B0C1FFE42E9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4986" y="2346550"/>
            <a:ext cx="2934891" cy="342686"/>
          </a:xfrm>
          <a:prstGeom prst="rect">
            <a:avLst/>
          </a:prstGeom>
        </p:spPr>
        <p:txBody>
          <a:bodyPr lIns="0" tIns="0"/>
          <a:lstStyle>
            <a:lvl1pPr marL="0" indent="0">
              <a:buNone/>
              <a:defRPr sz="1950" b="0" i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A7B25A1-2B21-5983-35B5-E2ABCBB8B3FC}"/>
              </a:ext>
            </a:extLst>
          </p:cNvPr>
          <p:cNvSpPr txBox="1"/>
          <p:nvPr userDrawn="1"/>
        </p:nvSpPr>
        <p:spPr>
          <a:xfrm>
            <a:off x="644986" y="1461412"/>
            <a:ext cx="293489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950" b="1" i="0" kern="1200">
                <a:solidFill>
                  <a:schemeClr val="bg1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Dumarey Flowmotion</a:t>
            </a:r>
            <a:endParaRPr lang="en-US" sz="1950" b="1" i="0" kern="1200" err="1">
              <a:solidFill>
                <a:schemeClr val="bg1"/>
              </a:solidFill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47EA6248-2D31-5BE3-98BE-390A1217953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2" hasCustomPrompt="1"/>
          </p:nvPr>
        </p:nvSpPr>
        <p:spPr>
          <a:xfrm>
            <a:off x="644985" y="1765085"/>
            <a:ext cx="3927015" cy="557175"/>
          </a:xfrm>
          <a:prstGeom prst="rect">
            <a:avLst/>
          </a:prstGeom>
        </p:spPr>
        <p:txBody>
          <a:bodyPr lIns="0" tIns="0"/>
          <a:lstStyle>
            <a:lvl1pPr marL="0" indent="0">
              <a:lnSpc>
                <a:spcPct val="100000"/>
              </a:lnSpc>
              <a:buNone/>
              <a:defRPr sz="1950" b="1" i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pPr lvl="0"/>
            <a:r>
              <a:rPr lang="en-GB"/>
              <a:t>Project name and report title</a:t>
            </a:r>
          </a:p>
        </p:txBody>
      </p:sp>
    </p:spTree>
    <p:extLst>
      <p:ext uri="{BB962C8B-B14F-4D97-AF65-F5344CB8AC3E}">
        <p14:creationId xmlns:p14="http://schemas.microsoft.com/office/powerpoint/2010/main" val="18124235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1E9119A-2EA0-183D-411A-5764BC8FD48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388" y="1112838"/>
            <a:ext cx="8537254" cy="3735049"/>
          </a:xfrm>
          <a:prstGeom prst="rect">
            <a:avLst/>
          </a:prstGeom>
        </p:spPr>
      </p:pic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4020ED22-FA17-B949-B72C-98C8EB50DA33}"/>
              </a:ext>
            </a:extLst>
          </p:cNvPr>
          <p:cNvSpPr txBox="1">
            <a:spLocks/>
          </p:cNvSpPr>
          <p:nvPr userDrawn="1"/>
        </p:nvSpPr>
        <p:spPr>
          <a:xfrm>
            <a:off x="7179734" y="371285"/>
            <a:ext cx="1658275" cy="109572"/>
          </a:xfrm>
          <a:prstGeom prst="rect">
            <a:avLst/>
          </a:prstGeom>
        </p:spPr>
        <p:txBody>
          <a:bodyPr lIns="0" tIns="0" rIns="0" bIns="0"/>
          <a:lstStyle>
            <a:lvl1pPr marL="0" indent="0" algn="r" defTabSz="91435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b="0" i="0" kern="1200">
                <a:solidFill>
                  <a:srgbClr val="264B59"/>
                </a:solidFill>
                <a:latin typeface="Helvetica" pitchFamily="2" charset="0"/>
                <a:ea typeface="+mn-ea"/>
                <a:cs typeface="+mn-cs"/>
              </a:defRPr>
            </a:lvl1pPr>
            <a:lvl2pPr marL="68576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4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20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298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474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900" b="0" i="0">
                <a:latin typeface="Helvetica" panose="020B0604020202020204" pitchFamily="34" charset="0"/>
                <a:cs typeface="Helvetica" panose="020B0604020202020204" pitchFamily="34" charset="0"/>
              </a:rPr>
              <a:t>dumarey.com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58D3F09-C3F2-6753-D5FA-04A333949B77}"/>
              </a:ext>
            </a:extLst>
          </p:cNvPr>
          <p:cNvSpPr txBox="1"/>
          <p:nvPr userDrawn="1"/>
        </p:nvSpPr>
        <p:spPr>
          <a:xfrm>
            <a:off x="644986" y="1421665"/>
            <a:ext cx="2934890" cy="12926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200" b="1" i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Dumarey Group NV</a:t>
            </a:r>
          </a:p>
          <a:p>
            <a:r>
              <a:rPr lang="en-GB" sz="1200" b="0" i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Pontstraat 23</a:t>
            </a:r>
          </a:p>
          <a:p>
            <a:r>
              <a:rPr lang="en-GB" sz="1200" b="0" i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9831 Deurle</a:t>
            </a:r>
          </a:p>
          <a:p>
            <a:r>
              <a:rPr lang="en-GB" sz="1200" b="0" i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Belgium</a:t>
            </a:r>
          </a:p>
          <a:p>
            <a:r>
              <a:rPr lang="en-GB" sz="1200" b="0" i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Phone : +32 9 333 9000</a:t>
            </a:r>
          </a:p>
          <a:p>
            <a:r>
              <a:rPr lang="en-GB" sz="1200" b="0" i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www.dumarey.com</a:t>
            </a:r>
            <a:endParaRPr lang="en-GB" sz="1200" b="0" i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l"/>
            <a:endParaRPr lang="en-US" sz="1200" b="0" i="0" err="1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74766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n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1B0179-0C9E-BB2D-13CF-E3AB55A2F44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0" hasCustomPrompt="1"/>
          </p:nvPr>
        </p:nvSpPr>
        <p:spPr>
          <a:xfrm>
            <a:off x="306388" y="239352"/>
            <a:ext cx="6353175" cy="281509"/>
          </a:xfrm>
          <a:prstGeom prst="rect">
            <a:avLst/>
          </a:prstGeom>
        </p:spPr>
        <p:txBody>
          <a:bodyPr lIns="0" tIns="0"/>
          <a:lstStyle>
            <a:lvl1pPr marL="0" indent="0">
              <a:buNone/>
              <a:defRPr sz="2000" b="1" i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pPr lvl="0"/>
            <a:r>
              <a:rPr lang="en-US"/>
              <a:t>Page heading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2978B66-C179-BAB4-B7DE-580821B40830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850786-DBCE-9569-5659-09F2B00DAB2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fld id="{E3BBFC99-4AF7-4C4B-B5DE-F597669D48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9961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li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1B0179-0C9E-BB2D-13CF-E3AB55A2F44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0" hasCustomPrompt="1"/>
          </p:nvPr>
        </p:nvSpPr>
        <p:spPr>
          <a:xfrm>
            <a:off x="306388" y="239352"/>
            <a:ext cx="6353175" cy="281509"/>
          </a:xfrm>
          <a:prstGeom prst="rect">
            <a:avLst/>
          </a:prstGeom>
        </p:spPr>
        <p:txBody>
          <a:bodyPr lIns="0" tIns="0"/>
          <a:lstStyle>
            <a:lvl1pPr marL="0" indent="0">
              <a:buNone/>
              <a:defRPr sz="2000" b="1" i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pPr lvl="0"/>
            <a:r>
              <a:rPr lang="en-US"/>
              <a:t>Page heading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2978B66-C179-BAB4-B7DE-580821B40830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850786-DBCE-9569-5659-09F2B00DAB2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fld id="{E3BBFC99-4AF7-4C4B-B5DE-F597669D484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9747D5B-5B85-004F-B0EB-13FD29363F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06388" y="1112838"/>
            <a:ext cx="6353175" cy="3411537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chemeClr val="accent1"/>
              </a:buClr>
              <a:buSzPct val="100000"/>
              <a:defRPr sz="1600">
                <a:latin typeface="Helvetica" panose="020B0604020202020204" pitchFamily="34" charset="0"/>
                <a:cs typeface="Helvetica" panose="020B0604020202020204" pitchFamily="34" charset="0"/>
              </a:defRPr>
            </a:lvl1pPr>
            <a:lvl2pPr>
              <a:buClr>
                <a:schemeClr val="accent1"/>
              </a:buClr>
              <a:buSzPct val="100000"/>
              <a:defRPr sz="1600">
                <a:latin typeface="Helvetica" panose="020B0604020202020204" pitchFamily="34" charset="0"/>
                <a:cs typeface="Helvetica" panose="020B0604020202020204" pitchFamily="34" charset="0"/>
              </a:defRPr>
            </a:lvl2pPr>
            <a:lvl3pPr>
              <a:buClr>
                <a:schemeClr val="accent1"/>
              </a:buClr>
              <a:buSzPct val="100000"/>
              <a:defRPr sz="1600">
                <a:latin typeface="Helvetica" panose="020B0604020202020204" pitchFamily="34" charset="0"/>
                <a:cs typeface="Helvetica" panose="020B0604020202020204" pitchFamily="34" charset="0"/>
              </a:defRPr>
            </a:lvl3pPr>
            <a:lvl4pPr>
              <a:buClr>
                <a:schemeClr val="accent1"/>
              </a:buClr>
              <a:buSzPct val="100000"/>
              <a:defRPr sz="1600">
                <a:latin typeface="Helvetica" panose="020B0604020202020204" pitchFamily="34" charset="0"/>
                <a:cs typeface="Helvetica" panose="020B0604020202020204" pitchFamily="34" charset="0"/>
              </a:defRPr>
            </a:lvl4pPr>
            <a:lvl5pPr>
              <a:buClr>
                <a:schemeClr val="accent1"/>
              </a:buClr>
              <a:buSzPct val="100000"/>
              <a:defRPr sz="1600">
                <a:latin typeface="Helvetica" panose="020B0604020202020204" pitchFamily="34" charset="0"/>
                <a:cs typeface="Helvetica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26519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E767B77D-CDC7-F04D-873D-F126898B312F}"/>
              </a:ext>
            </a:extLst>
          </p:cNvPr>
          <p:cNvCxnSpPr>
            <a:cxnSpLocks/>
          </p:cNvCxnSpPr>
          <p:nvPr userDrawn="1"/>
        </p:nvCxnSpPr>
        <p:spPr>
          <a:xfrm>
            <a:off x="306388" y="1112838"/>
            <a:ext cx="85312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AB2FA67-EBE8-0A4A-8CF9-20BCE17F7166}"/>
              </a:ext>
            </a:extLst>
          </p:cNvPr>
          <p:cNvCxnSpPr>
            <a:cxnSpLocks/>
          </p:cNvCxnSpPr>
          <p:nvPr userDrawn="1"/>
        </p:nvCxnSpPr>
        <p:spPr>
          <a:xfrm>
            <a:off x="306388" y="1548565"/>
            <a:ext cx="85312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F249ADC-912C-864C-8490-40D9C4CCE401}"/>
              </a:ext>
            </a:extLst>
          </p:cNvPr>
          <p:cNvCxnSpPr>
            <a:cxnSpLocks/>
          </p:cNvCxnSpPr>
          <p:nvPr userDrawn="1"/>
        </p:nvCxnSpPr>
        <p:spPr>
          <a:xfrm>
            <a:off x="306388" y="1984292"/>
            <a:ext cx="85312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4274E7A-B1E9-FA45-A026-1E8FBB6B4145}"/>
              </a:ext>
            </a:extLst>
          </p:cNvPr>
          <p:cNvCxnSpPr>
            <a:cxnSpLocks/>
          </p:cNvCxnSpPr>
          <p:nvPr userDrawn="1"/>
        </p:nvCxnSpPr>
        <p:spPr>
          <a:xfrm>
            <a:off x="306388" y="2420019"/>
            <a:ext cx="85312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ECB5BEA-B0AF-0543-A98E-629EC7FD684B}"/>
              </a:ext>
            </a:extLst>
          </p:cNvPr>
          <p:cNvCxnSpPr>
            <a:cxnSpLocks/>
          </p:cNvCxnSpPr>
          <p:nvPr userDrawn="1"/>
        </p:nvCxnSpPr>
        <p:spPr>
          <a:xfrm>
            <a:off x="306388" y="2855746"/>
            <a:ext cx="85312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60AC467-A93F-2A4B-BECC-2950B4CA8DD7}"/>
              </a:ext>
            </a:extLst>
          </p:cNvPr>
          <p:cNvCxnSpPr>
            <a:cxnSpLocks/>
          </p:cNvCxnSpPr>
          <p:nvPr userDrawn="1"/>
        </p:nvCxnSpPr>
        <p:spPr>
          <a:xfrm>
            <a:off x="306388" y="3291473"/>
            <a:ext cx="85312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5388282-F531-DB4B-A6B5-969D89BA0615}"/>
              </a:ext>
            </a:extLst>
          </p:cNvPr>
          <p:cNvCxnSpPr>
            <a:cxnSpLocks/>
          </p:cNvCxnSpPr>
          <p:nvPr userDrawn="1"/>
        </p:nvCxnSpPr>
        <p:spPr>
          <a:xfrm>
            <a:off x="306388" y="3727200"/>
            <a:ext cx="85312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2B54FF2-A14D-2A4C-A6B8-1D76BAC6FA93}"/>
              </a:ext>
            </a:extLst>
          </p:cNvPr>
          <p:cNvCxnSpPr>
            <a:cxnSpLocks/>
          </p:cNvCxnSpPr>
          <p:nvPr userDrawn="1"/>
        </p:nvCxnSpPr>
        <p:spPr>
          <a:xfrm>
            <a:off x="306388" y="4162926"/>
            <a:ext cx="85312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D014855C-ABA6-A342-8598-455461D16F5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6388" y="1180798"/>
            <a:ext cx="6353175" cy="298860"/>
          </a:xfrm>
          <a:prstGeom prst="rect">
            <a:avLst/>
          </a:prstGeom>
        </p:spPr>
        <p:txBody>
          <a:bodyPr lIns="0" tIns="0"/>
          <a:lstStyle>
            <a:lvl1pPr marL="0" indent="0">
              <a:buNone/>
              <a:defRPr sz="1600" b="0" i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pPr lvl="0"/>
            <a:r>
              <a:rPr lang="en-US"/>
              <a:t>Chapter heading</a:t>
            </a: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147CA06E-91DC-4847-90C3-08C85CD48F0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804025" y="1180798"/>
            <a:ext cx="2028804" cy="298860"/>
          </a:xfrm>
          <a:prstGeom prst="rect">
            <a:avLst/>
          </a:prstGeom>
        </p:spPr>
        <p:txBody>
          <a:bodyPr lIns="0" tIns="0" rIns="0"/>
          <a:lstStyle>
            <a:lvl1pPr marL="0" indent="0" algn="r">
              <a:buNone/>
              <a:defRPr sz="1600" b="0" i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pPr lvl="0"/>
            <a:r>
              <a:rPr lang="en-US"/>
              <a:t>Page number</a:t>
            </a:r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D93B6ACF-D825-4F4A-8278-0D2911F314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06388" y="1612946"/>
            <a:ext cx="6353175" cy="298860"/>
          </a:xfrm>
          <a:prstGeom prst="rect">
            <a:avLst/>
          </a:prstGeom>
        </p:spPr>
        <p:txBody>
          <a:bodyPr lIns="0" tIns="0"/>
          <a:lstStyle>
            <a:lvl1pPr marL="0" indent="0">
              <a:buNone/>
              <a:defRPr sz="1600" b="0" i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pPr lvl="0"/>
            <a:r>
              <a:rPr lang="en-US"/>
              <a:t>Chapter heading</a:t>
            </a:r>
          </a:p>
        </p:txBody>
      </p:sp>
      <p:sp>
        <p:nvSpPr>
          <p:cNvPr id="16" name="Text Placeholder 3">
            <a:extLst>
              <a:ext uri="{FF2B5EF4-FFF2-40B4-BE49-F238E27FC236}">
                <a16:creationId xmlns:a16="http://schemas.microsoft.com/office/drawing/2014/main" id="{6E31B874-0A3A-A348-BEEC-DB22BADF666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804025" y="1612946"/>
            <a:ext cx="2028804" cy="298860"/>
          </a:xfrm>
          <a:prstGeom prst="rect">
            <a:avLst/>
          </a:prstGeom>
        </p:spPr>
        <p:txBody>
          <a:bodyPr lIns="0" tIns="0" rIns="0"/>
          <a:lstStyle>
            <a:lvl1pPr marL="0" indent="0" algn="r">
              <a:buNone/>
              <a:defRPr sz="1600" b="0" i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pPr lvl="0"/>
            <a:r>
              <a:rPr lang="en-US"/>
              <a:t>Page number</a:t>
            </a:r>
          </a:p>
        </p:txBody>
      </p:sp>
      <p:sp>
        <p:nvSpPr>
          <p:cNvPr id="17" name="Text Placeholder 3">
            <a:extLst>
              <a:ext uri="{FF2B5EF4-FFF2-40B4-BE49-F238E27FC236}">
                <a16:creationId xmlns:a16="http://schemas.microsoft.com/office/drawing/2014/main" id="{D73EF950-4572-9E4F-83D7-49CC8F80DE9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06388" y="2045093"/>
            <a:ext cx="6353175" cy="298860"/>
          </a:xfrm>
          <a:prstGeom prst="rect">
            <a:avLst/>
          </a:prstGeom>
        </p:spPr>
        <p:txBody>
          <a:bodyPr lIns="0" tIns="0"/>
          <a:lstStyle>
            <a:lvl1pPr marL="0" indent="0">
              <a:buNone/>
              <a:defRPr sz="1600" b="0" i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pPr lvl="0"/>
            <a:r>
              <a:rPr lang="en-US"/>
              <a:t>Chapter heading</a:t>
            </a:r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905400E8-04C3-5343-A6F5-CFA703E034C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804025" y="2045093"/>
            <a:ext cx="2028804" cy="298860"/>
          </a:xfrm>
          <a:prstGeom prst="rect">
            <a:avLst/>
          </a:prstGeom>
        </p:spPr>
        <p:txBody>
          <a:bodyPr lIns="0" tIns="0" rIns="0"/>
          <a:lstStyle>
            <a:lvl1pPr marL="0" indent="0" algn="r">
              <a:buNone/>
              <a:defRPr sz="1600" b="0" i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pPr lvl="0"/>
            <a:r>
              <a:rPr lang="en-US"/>
              <a:t>Page number</a:t>
            </a:r>
          </a:p>
        </p:txBody>
      </p:sp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68C6EF1A-874D-4A4B-ACBD-855522C3A55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06388" y="2489767"/>
            <a:ext cx="6353175" cy="298860"/>
          </a:xfrm>
          <a:prstGeom prst="rect">
            <a:avLst/>
          </a:prstGeom>
        </p:spPr>
        <p:txBody>
          <a:bodyPr lIns="0" tIns="0"/>
          <a:lstStyle>
            <a:lvl1pPr marL="0" indent="0">
              <a:buNone/>
              <a:defRPr sz="1600" b="0" i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pPr lvl="0"/>
            <a:r>
              <a:rPr lang="en-US"/>
              <a:t>Chapter heading</a:t>
            </a:r>
          </a:p>
        </p:txBody>
      </p:sp>
      <p:sp>
        <p:nvSpPr>
          <p:cNvPr id="20" name="Text Placeholder 3">
            <a:extLst>
              <a:ext uri="{FF2B5EF4-FFF2-40B4-BE49-F238E27FC236}">
                <a16:creationId xmlns:a16="http://schemas.microsoft.com/office/drawing/2014/main" id="{9B53D8A1-A2C0-C74E-B55C-0F4A9C0476D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804025" y="2489767"/>
            <a:ext cx="2028804" cy="298860"/>
          </a:xfrm>
          <a:prstGeom prst="rect">
            <a:avLst/>
          </a:prstGeom>
        </p:spPr>
        <p:txBody>
          <a:bodyPr lIns="0" tIns="0" rIns="0"/>
          <a:lstStyle>
            <a:lvl1pPr marL="0" indent="0" algn="r">
              <a:buNone/>
              <a:defRPr sz="1600" b="0" i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pPr lvl="0"/>
            <a:r>
              <a:rPr lang="en-US"/>
              <a:t>Page number</a:t>
            </a:r>
          </a:p>
        </p:txBody>
      </p:sp>
      <p:sp>
        <p:nvSpPr>
          <p:cNvPr id="21" name="Text Placeholder 3">
            <a:extLst>
              <a:ext uri="{FF2B5EF4-FFF2-40B4-BE49-F238E27FC236}">
                <a16:creationId xmlns:a16="http://schemas.microsoft.com/office/drawing/2014/main" id="{BCB14585-22F8-2441-AA58-A15C1A1BE4F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06388" y="2928178"/>
            <a:ext cx="6353175" cy="298860"/>
          </a:xfrm>
          <a:prstGeom prst="rect">
            <a:avLst/>
          </a:prstGeom>
        </p:spPr>
        <p:txBody>
          <a:bodyPr lIns="0" tIns="0"/>
          <a:lstStyle>
            <a:lvl1pPr marL="0" indent="0">
              <a:buNone/>
              <a:defRPr sz="1600" b="0" i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pPr lvl="0"/>
            <a:r>
              <a:rPr lang="en-US"/>
              <a:t>Chapter heading</a:t>
            </a:r>
          </a:p>
        </p:txBody>
      </p:sp>
      <p:sp>
        <p:nvSpPr>
          <p:cNvPr id="22" name="Text Placeholder 3">
            <a:extLst>
              <a:ext uri="{FF2B5EF4-FFF2-40B4-BE49-F238E27FC236}">
                <a16:creationId xmlns:a16="http://schemas.microsoft.com/office/drawing/2014/main" id="{C3E8250E-FCDC-B942-AC18-D21FA3C7CAB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804025" y="2928178"/>
            <a:ext cx="2028804" cy="298860"/>
          </a:xfrm>
          <a:prstGeom prst="rect">
            <a:avLst/>
          </a:prstGeom>
        </p:spPr>
        <p:txBody>
          <a:bodyPr lIns="0" tIns="0" rIns="0"/>
          <a:lstStyle>
            <a:lvl1pPr marL="0" indent="0" algn="r">
              <a:buNone/>
              <a:defRPr sz="1600" b="0" i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pPr lvl="0"/>
            <a:r>
              <a:rPr lang="en-US"/>
              <a:t>Page number</a:t>
            </a:r>
          </a:p>
        </p:txBody>
      </p:sp>
      <p:sp>
        <p:nvSpPr>
          <p:cNvPr id="23" name="Text Placeholder 3">
            <a:extLst>
              <a:ext uri="{FF2B5EF4-FFF2-40B4-BE49-F238E27FC236}">
                <a16:creationId xmlns:a16="http://schemas.microsoft.com/office/drawing/2014/main" id="{8AC692C8-2307-DE44-A89D-7C8C6A585ED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06388" y="3360326"/>
            <a:ext cx="6353175" cy="298860"/>
          </a:xfrm>
          <a:prstGeom prst="rect">
            <a:avLst/>
          </a:prstGeom>
        </p:spPr>
        <p:txBody>
          <a:bodyPr lIns="0" tIns="0"/>
          <a:lstStyle>
            <a:lvl1pPr marL="0" indent="0">
              <a:buNone/>
              <a:defRPr sz="1600" b="0" i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pPr lvl="0"/>
            <a:r>
              <a:rPr lang="en-US"/>
              <a:t>Chapter heading</a:t>
            </a:r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5930C6D8-4963-6043-8B0E-481583D8114A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804025" y="3360326"/>
            <a:ext cx="2028804" cy="298860"/>
          </a:xfrm>
          <a:prstGeom prst="rect">
            <a:avLst/>
          </a:prstGeom>
        </p:spPr>
        <p:txBody>
          <a:bodyPr lIns="0" tIns="0" rIns="0"/>
          <a:lstStyle>
            <a:lvl1pPr marL="0" indent="0" algn="r">
              <a:buNone/>
              <a:defRPr sz="1600" b="0" i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pPr lvl="0"/>
            <a:r>
              <a:rPr lang="en-US"/>
              <a:t>Page number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EEEEB02B-195E-434A-96FC-DD50B82772C4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06388" y="3798737"/>
            <a:ext cx="6353175" cy="298860"/>
          </a:xfrm>
          <a:prstGeom prst="rect">
            <a:avLst/>
          </a:prstGeom>
        </p:spPr>
        <p:txBody>
          <a:bodyPr lIns="0" tIns="0"/>
          <a:lstStyle>
            <a:lvl1pPr marL="0" indent="0">
              <a:buNone/>
              <a:defRPr sz="1600" b="0" i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pPr lvl="0"/>
            <a:r>
              <a:rPr lang="en-US"/>
              <a:t>Chapter heading</a:t>
            </a:r>
          </a:p>
        </p:txBody>
      </p:sp>
      <p:sp>
        <p:nvSpPr>
          <p:cNvPr id="26" name="Text Placeholder 3">
            <a:extLst>
              <a:ext uri="{FF2B5EF4-FFF2-40B4-BE49-F238E27FC236}">
                <a16:creationId xmlns:a16="http://schemas.microsoft.com/office/drawing/2014/main" id="{A2578CA6-C4DD-6F44-918E-1C6ED13CFC1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804025" y="3798737"/>
            <a:ext cx="2028804" cy="298860"/>
          </a:xfrm>
          <a:prstGeom prst="rect">
            <a:avLst/>
          </a:prstGeom>
        </p:spPr>
        <p:txBody>
          <a:bodyPr lIns="0" tIns="0" rIns="0"/>
          <a:lstStyle>
            <a:lvl1pPr marL="0" indent="0" algn="r">
              <a:buNone/>
              <a:defRPr sz="1600" b="0" i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pPr lvl="0"/>
            <a:r>
              <a:rPr lang="en-US"/>
              <a:t>Page number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ED9AF2-0690-EE5F-4581-D92DE339873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0" hasCustomPrompt="1"/>
          </p:nvPr>
        </p:nvSpPr>
        <p:spPr>
          <a:xfrm>
            <a:off x="306388" y="239352"/>
            <a:ext cx="6353175" cy="281509"/>
          </a:xfrm>
          <a:prstGeom prst="rect">
            <a:avLst/>
          </a:prstGeom>
        </p:spPr>
        <p:txBody>
          <a:bodyPr lIns="0" tIns="0"/>
          <a:lstStyle>
            <a:lvl1pPr marL="0" indent="0">
              <a:buNone/>
              <a:defRPr sz="2000" b="1" i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pPr lvl="0"/>
            <a:r>
              <a:rPr lang="en-US"/>
              <a:t>Page heading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6B4E0F-6295-B73E-E343-17A36DC9C552}"/>
              </a:ext>
            </a:extLst>
          </p:cNvPr>
          <p:cNvSpPr>
            <a:spLocks noGrp="1"/>
          </p:cNvSpPr>
          <p:nvPr>
            <p:ph type="ftr" sz="quarter" idx="26"/>
          </p:nvPr>
        </p:nvSpPr>
        <p:spPr/>
        <p:txBody>
          <a:bodyPr/>
          <a:lstStyle>
            <a:lvl1pPr>
              <a:defRPr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AD132916-4DA4-783F-2AB3-FF87E8884843}"/>
              </a:ext>
            </a:extLst>
          </p:cNvPr>
          <p:cNvSpPr>
            <a:spLocks noGrp="1"/>
          </p:cNvSpPr>
          <p:nvPr>
            <p:ph type="sldNum" sz="quarter" idx="27"/>
          </p:nvPr>
        </p:nvSpPr>
        <p:spPr/>
        <p:txBody>
          <a:bodyPr/>
          <a:lstStyle>
            <a:lvl1pPr>
              <a:defRPr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fld id="{E3BBFC99-4AF7-4C4B-B5DE-F597669D48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896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7F16045-8B03-502E-A6D1-4697463F712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388" y="1112838"/>
            <a:ext cx="8537254" cy="373504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89638F5-FD78-3EC6-0A84-58F6F30517E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0" hasCustomPrompt="1"/>
          </p:nvPr>
        </p:nvSpPr>
        <p:spPr>
          <a:xfrm>
            <a:off x="644986" y="1468040"/>
            <a:ext cx="2934891" cy="847593"/>
          </a:xfrm>
          <a:prstGeom prst="rect">
            <a:avLst/>
          </a:prstGeom>
        </p:spPr>
        <p:txBody>
          <a:bodyPr lIns="0" tIns="0"/>
          <a:lstStyle>
            <a:lvl1pPr marL="0" indent="0">
              <a:lnSpc>
                <a:spcPct val="100000"/>
              </a:lnSpc>
              <a:buNone/>
              <a:defRPr sz="1950" b="1" i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pPr lvl="0"/>
            <a:r>
              <a:rPr lang="en-GB"/>
              <a:t>Section Title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EA04D547-B800-B5EF-E1D1-3C9BC990F51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4986" y="2346550"/>
            <a:ext cx="2934891" cy="1881219"/>
          </a:xfrm>
          <a:prstGeom prst="rect">
            <a:avLst/>
          </a:prstGeom>
        </p:spPr>
        <p:txBody>
          <a:bodyPr lIns="0" tIns="0"/>
          <a:lstStyle>
            <a:lvl1pPr marL="0" indent="0">
              <a:buFont typeface="+mj-lt"/>
              <a:buAutoNum type="arabicPeriod"/>
              <a:defRPr sz="1950" b="0" i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pPr marL="457200" marR="0" lvl="0" indent="-457200" algn="l" defTabSz="685749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/>
              <a:t>Subsection One</a:t>
            </a:r>
          </a:p>
          <a:p>
            <a:pPr marL="457200" marR="0" lvl="0" indent="-457200" algn="l" defTabSz="685749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/>
              <a:t>Subsection Two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4020ED22-FA17-B949-B72C-98C8EB50DA33}"/>
              </a:ext>
            </a:extLst>
          </p:cNvPr>
          <p:cNvSpPr txBox="1">
            <a:spLocks/>
          </p:cNvSpPr>
          <p:nvPr userDrawn="1"/>
        </p:nvSpPr>
        <p:spPr>
          <a:xfrm>
            <a:off x="7179734" y="371285"/>
            <a:ext cx="1658275" cy="109572"/>
          </a:xfrm>
          <a:prstGeom prst="rect">
            <a:avLst/>
          </a:prstGeom>
        </p:spPr>
        <p:txBody>
          <a:bodyPr lIns="0" tIns="0" rIns="0" bIns="0"/>
          <a:lstStyle>
            <a:lvl1pPr marL="0" indent="0" algn="r" defTabSz="91435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b="0" i="0" kern="1200">
                <a:solidFill>
                  <a:srgbClr val="264B59"/>
                </a:solidFill>
                <a:latin typeface="Helvetica" pitchFamily="2" charset="0"/>
                <a:ea typeface="+mn-ea"/>
                <a:cs typeface="+mn-cs"/>
              </a:defRPr>
            </a:lvl1pPr>
            <a:lvl2pPr marL="68576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4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20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298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474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900" b="0" i="0">
                <a:latin typeface="Helvetica" panose="020B0604020202020204" pitchFamily="34" charset="0"/>
                <a:cs typeface="Helvetica" panose="020B0604020202020204" pitchFamily="34" charset="0"/>
              </a:rPr>
              <a:t>dumarey.com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595FDCB-2C88-04BA-3883-7FE744EA8BD9}"/>
              </a:ext>
            </a:extLst>
          </p:cNvPr>
          <p:cNvSpPr txBox="1"/>
          <p:nvPr userDrawn="1"/>
        </p:nvSpPr>
        <p:spPr>
          <a:xfrm>
            <a:off x="644986" y="4378969"/>
            <a:ext cx="4572000" cy="200055"/>
          </a:xfrm>
          <a:prstGeom prst="rect">
            <a:avLst/>
          </a:prstGeom>
          <a:noFill/>
        </p:spPr>
        <p:txBody>
          <a:bodyPr wrap="square" lIns="0" bIns="0">
            <a:spAutoFit/>
          </a:bodyPr>
          <a:lstStyle/>
          <a:p>
            <a:r>
              <a:rPr lang="en-GB" sz="1000">
                <a:solidFill>
                  <a:srgbClr val="14D8A5"/>
                </a:solidFill>
                <a:effectLst/>
                <a:latin typeface="Helvetica" panose="020B0604020202020204" pitchFamily="34" charset="0"/>
                <a:cs typeface="Helvetica" panose="020B0604020202020204" pitchFamily="34" charset="0"/>
              </a:rPr>
              <a:t>World-leading </a:t>
            </a:r>
            <a:r>
              <a:rPr lang="en-GB" sz="1000" b="1">
                <a:solidFill>
                  <a:srgbClr val="14D8A5"/>
                </a:solidFill>
                <a:effectLst/>
                <a:latin typeface="Helvetica" panose="020B0604020202020204" pitchFamily="34" charset="0"/>
                <a:cs typeface="Helvetica" panose="020B0604020202020204" pitchFamily="34" charset="0"/>
              </a:rPr>
              <a:t>propulsion systems </a:t>
            </a:r>
            <a:endParaRPr lang="en-GB" sz="1000">
              <a:effectLst/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8441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werglide Front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8ABCED9-7A80-03D4-8A44-0891CA4C2D4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388" y="1107530"/>
            <a:ext cx="8532019" cy="3732758"/>
          </a:xfrm>
          <a:prstGeom prst="rect">
            <a:avLst/>
          </a:prstGeom>
        </p:spPr>
      </p:pic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4020ED22-FA17-B949-B72C-98C8EB50DA33}"/>
              </a:ext>
            </a:extLst>
          </p:cNvPr>
          <p:cNvSpPr txBox="1">
            <a:spLocks/>
          </p:cNvSpPr>
          <p:nvPr userDrawn="1"/>
        </p:nvSpPr>
        <p:spPr>
          <a:xfrm>
            <a:off x="7179734" y="371285"/>
            <a:ext cx="1658275" cy="109572"/>
          </a:xfrm>
          <a:prstGeom prst="rect">
            <a:avLst/>
          </a:prstGeom>
        </p:spPr>
        <p:txBody>
          <a:bodyPr lIns="0" tIns="0" rIns="0" bIns="0"/>
          <a:lstStyle>
            <a:lvl1pPr marL="0" indent="0" algn="r" defTabSz="91435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b="0" i="0" kern="1200">
                <a:solidFill>
                  <a:srgbClr val="264B59"/>
                </a:solidFill>
                <a:latin typeface="Helvetica" pitchFamily="2" charset="0"/>
                <a:ea typeface="+mn-ea"/>
                <a:cs typeface="+mn-cs"/>
              </a:defRPr>
            </a:lvl1pPr>
            <a:lvl2pPr marL="68576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4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20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298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474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900" b="0" i="0">
                <a:latin typeface="Helvetica" panose="020B0604020202020204" pitchFamily="34" charset="0"/>
                <a:cs typeface="Helvetica" panose="020B0604020202020204" pitchFamily="34" charset="0"/>
              </a:rPr>
              <a:t>dumarey.com/</a:t>
            </a:r>
            <a:r>
              <a:rPr lang="en-GB" sz="900" b="0" i="0" err="1">
                <a:latin typeface="Helvetica" panose="020B0604020202020204" pitchFamily="34" charset="0"/>
                <a:cs typeface="Helvetica" panose="020B0604020202020204" pitchFamily="34" charset="0"/>
              </a:rPr>
              <a:t>powerglide</a:t>
            </a:r>
            <a:endParaRPr lang="en-GB" sz="900" b="0" i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1DC3719-B7F8-8BF5-C72B-D6E6474C16DE}"/>
              </a:ext>
            </a:extLst>
          </p:cNvPr>
          <p:cNvSpPr txBox="1"/>
          <p:nvPr userDrawn="1"/>
        </p:nvSpPr>
        <p:spPr>
          <a:xfrm>
            <a:off x="644986" y="4227769"/>
            <a:ext cx="4572000" cy="353943"/>
          </a:xfrm>
          <a:prstGeom prst="rect">
            <a:avLst/>
          </a:prstGeom>
          <a:noFill/>
        </p:spPr>
        <p:txBody>
          <a:bodyPr wrap="square" lIns="0" bIns="0">
            <a:spAutoFit/>
          </a:bodyPr>
          <a:lstStyle/>
          <a:p>
            <a:r>
              <a:rPr lang="en-GB" sz="1000">
                <a:solidFill>
                  <a:srgbClr val="00A57F"/>
                </a:solidFill>
                <a:effectLst/>
                <a:latin typeface="Helvetica" panose="020B0604020202020204" pitchFamily="34" charset="0"/>
                <a:cs typeface="Helvetica" panose="020B0604020202020204" pitchFamily="34" charset="0"/>
              </a:rPr>
              <a:t>Your reliable and flexible partner for </a:t>
            </a:r>
            <a:endParaRPr lang="en-GB" sz="1000">
              <a:effectLst/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en-GB" sz="1000" b="1">
                <a:solidFill>
                  <a:srgbClr val="00A57F"/>
                </a:solidFill>
                <a:effectLst/>
                <a:latin typeface="Helvetica" panose="020B0604020202020204" pitchFamily="34" charset="0"/>
                <a:cs typeface="Helvetica" panose="020B0604020202020204" pitchFamily="34" charset="0"/>
              </a:rPr>
              <a:t>automotive transmission solutions </a:t>
            </a:r>
            <a:endParaRPr lang="en-GB" sz="1000">
              <a:effectLst/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F9145E34-A7E9-9088-9F53-EFD284C3A64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4986" y="2346550"/>
            <a:ext cx="2934891" cy="342686"/>
          </a:xfrm>
          <a:prstGeom prst="rect">
            <a:avLst/>
          </a:prstGeom>
        </p:spPr>
        <p:txBody>
          <a:bodyPr lIns="0" tIns="0"/>
          <a:lstStyle>
            <a:lvl1pPr marL="0" indent="0">
              <a:buNone/>
              <a:defRPr sz="1950" b="0" i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40CF937-F5AA-91E4-83A9-BAC01D0A53C9}"/>
              </a:ext>
            </a:extLst>
          </p:cNvPr>
          <p:cNvSpPr txBox="1"/>
          <p:nvPr userDrawn="1"/>
        </p:nvSpPr>
        <p:spPr>
          <a:xfrm>
            <a:off x="644986" y="1461412"/>
            <a:ext cx="293489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950" b="1" i="0" kern="1200">
                <a:solidFill>
                  <a:schemeClr val="bg1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Dumarey Powerglide</a:t>
            </a:r>
            <a:endParaRPr lang="en-US" sz="1950" b="1" i="0" kern="1200" err="1">
              <a:solidFill>
                <a:schemeClr val="bg1"/>
              </a:solidFill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8564E870-3A30-132A-849B-44DCE199BFD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2" hasCustomPrompt="1"/>
          </p:nvPr>
        </p:nvSpPr>
        <p:spPr>
          <a:xfrm>
            <a:off x="644985" y="1765085"/>
            <a:ext cx="3927015" cy="557175"/>
          </a:xfrm>
          <a:prstGeom prst="rect">
            <a:avLst/>
          </a:prstGeom>
        </p:spPr>
        <p:txBody>
          <a:bodyPr lIns="0" tIns="0"/>
          <a:lstStyle>
            <a:lvl1pPr marL="0" indent="0">
              <a:lnSpc>
                <a:spcPct val="100000"/>
              </a:lnSpc>
              <a:buNone/>
              <a:defRPr sz="1950" b="1" i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pPr lvl="0"/>
            <a:r>
              <a:rPr lang="en-GB"/>
              <a:t>Project name and report title</a:t>
            </a:r>
          </a:p>
        </p:txBody>
      </p:sp>
    </p:spTree>
    <p:extLst>
      <p:ext uri="{BB962C8B-B14F-4D97-AF65-F5344CB8AC3E}">
        <p14:creationId xmlns:p14="http://schemas.microsoft.com/office/powerpoint/2010/main" val="4541451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gines Front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9D1AB75-5DF3-3341-84CC-5B36D53575E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388" y="1107704"/>
            <a:ext cx="8531621" cy="3732584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F481736-9B4B-D447-9935-B34E1889D67B}"/>
              </a:ext>
            </a:extLst>
          </p:cNvPr>
          <p:cNvSpPr txBox="1">
            <a:spLocks/>
          </p:cNvSpPr>
          <p:nvPr userDrawn="1"/>
        </p:nvSpPr>
        <p:spPr>
          <a:xfrm>
            <a:off x="7179734" y="371285"/>
            <a:ext cx="1658275" cy="109572"/>
          </a:xfrm>
          <a:prstGeom prst="rect">
            <a:avLst/>
          </a:prstGeom>
        </p:spPr>
        <p:txBody>
          <a:bodyPr lIns="0" tIns="0" rIns="0" bIns="0"/>
          <a:lstStyle>
            <a:lvl1pPr marL="0" indent="0" algn="r" defTabSz="91435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b="0" i="0" kern="1200">
                <a:solidFill>
                  <a:srgbClr val="264B59"/>
                </a:solidFill>
                <a:latin typeface="Helvetica" pitchFamily="2" charset="0"/>
                <a:ea typeface="+mn-ea"/>
                <a:cs typeface="+mn-cs"/>
              </a:defRPr>
            </a:lvl1pPr>
            <a:lvl2pPr marL="68576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4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20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298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474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900" b="0" i="0">
                <a:latin typeface="Helvetica" panose="020B0604020202020204" pitchFamily="34" charset="0"/>
                <a:cs typeface="Helvetica" panose="020B0604020202020204" pitchFamily="34" charset="0"/>
              </a:rPr>
              <a:t>dumarey.com/engines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66B2972-0FDC-B955-1623-0838B3FEE7EA}"/>
              </a:ext>
            </a:extLst>
          </p:cNvPr>
          <p:cNvSpPr txBox="1"/>
          <p:nvPr userDrawn="1"/>
        </p:nvSpPr>
        <p:spPr>
          <a:xfrm>
            <a:off x="644986" y="4378081"/>
            <a:ext cx="4572000" cy="200055"/>
          </a:xfrm>
          <a:prstGeom prst="rect">
            <a:avLst/>
          </a:prstGeom>
          <a:noFill/>
        </p:spPr>
        <p:txBody>
          <a:bodyPr wrap="square" lIns="0" bIns="0">
            <a:spAutoFit/>
          </a:bodyPr>
          <a:lstStyle/>
          <a:p>
            <a:r>
              <a:rPr lang="en-US" sz="1000" b="0" i="0">
                <a:solidFill>
                  <a:srgbClr val="F063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World-class </a:t>
            </a:r>
            <a:r>
              <a:rPr lang="en-US" sz="1000" b="1" i="0">
                <a:solidFill>
                  <a:srgbClr val="F063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propulsion systems</a:t>
            </a:r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0E832D6C-3F60-3E74-7F9F-8D13BCCF9A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4986" y="2346550"/>
            <a:ext cx="2934891" cy="342686"/>
          </a:xfrm>
          <a:prstGeom prst="rect">
            <a:avLst/>
          </a:prstGeom>
        </p:spPr>
        <p:txBody>
          <a:bodyPr lIns="0" tIns="0"/>
          <a:lstStyle>
            <a:lvl1pPr marL="0" indent="0">
              <a:buNone/>
              <a:defRPr sz="1950" b="0" i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149CFF4-B05F-7124-EF9F-77DBEE1048C6}"/>
              </a:ext>
            </a:extLst>
          </p:cNvPr>
          <p:cNvSpPr txBox="1"/>
          <p:nvPr userDrawn="1"/>
        </p:nvSpPr>
        <p:spPr>
          <a:xfrm>
            <a:off x="644986" y="1461412"/>
            <a:ext cx="293489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950" b="1" i="0" kern="1200">
                <a:solidFill>
                  <a:schemeClr val="bg1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Dumarey Engines</a:t>
            </a:r>
            <a:endParaRPr lang="en-US" sz="1950" b="1" i="0" kern="1200" err="1">
              <a:solidFill>
                <a:schemeClr val="bg1"/>
              </a:solidFill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5041676-FF5A-2E44-B163-138C83E3824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2" hasCustomPrompt="1"/>
          </p:nvPr>
        </p:nvSpPr>
        <p:spPr>
          <a:xfrm>
            <a:off x="644986" y="1765085"/>
            <a:ext cx="3519820" cy="557175"/>
          </a:xfrm>
          <a:prstGeom prst="rect">
            <a:avLst/>
          </a:prstGeom>
        </p:spPr>
        <p:txBody>
          <a:bodyPr lIns="0" tIns="0"/>
          <a:lstStyle>
            <a:lvl1pPr marL="0" indent="0">
              <a:lnSpc>
                <a:spcPct val="100000"/>
              </a:lnSpc>
              <a:buNone/>
              <a:defRPr sz="1950" b="1" i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pPr lvl="0"/>
            <a:r>
              <a:rPr lang="en-GB"/>
              <a:t>Project name and report title</a:t>
            </a:r>
          </a:p>
        </p:txBody>
      </p:sp>
    </p:spTree>
    <p:extLst>
      <p:ext uri="{BB962C8B-B14F-4D97-AF65-F5344CB8AC3E}">
        <p14:creationId xmlns:p14="http://schemas.microsoft.com/office/powerpoint/2010/main" val="28918034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gines Section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9D1AB75-5DF3-3341-84CC-5B36D53575E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388" y="1107704"/>
            <a:ext cx="8531621" cy="3732584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F481736-9B4B-D447-9935-B34E1889D67B}"/>
              </a:ext>
            </a:extLst>
          </p:cNvPr>
          <p:cNvSpPr txBox="1">
            <a:spLocks/>
          </p:cNvSpPr>
          <p:nvPr userDrawn="1"/>
        </p:nvSpPr>
        <p:spPr>
          <a:xfrm>
            <a:off x="7179734" y="371285"/>
            <a:ext cx="1658275" cy="109572"/>
          </a:xfrm>
          <a:prstGeom prst="rect">
            <a:avLst/>
          </a:prstGeom>
        </p:spPr>
        <p:txBody>
          <a:bodyPr lIns="0" tIns="0" rIns="0" bIns="0"/>
          <a:lstStyle>
            <a:lvl1pPr marL="0" indent="0" algn="r" defTabSz="91435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b="0" i="0" kern="1200">
                <a:solidFill>
                  <a:srgbClr val="264B59"/>
                </a:solidFill>
                <a:latin typeface="Helvetica" pitchFamily="2" charset="0"/>
                <a:ea typeface="+mn-ea"/>
                <a:cs typeface="+mn-cs"/>
              </a:defRPr>
            </a:lvl1pPr>
            <a:lvl2pPr marL="68576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4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20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298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474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900" b="0" i="0">
                <a:latin typeface="Helvetica" panose="020B0604020202020204" pitchFamily="34" charset="0"/>
                <a:cs typeface="Helvetica" panose="020B0604020202020204" pitchFamily="34" charset="0"/>
              </a:rPr>
              <a:t>dumarey.com/engines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66B2972-0FDC-B955-1623-0838B3FEE7EA}"/>
              </a:ext>
            </a:extLst>
          </p:cNvPr>
          <p:cNvSpPr txBox="1"/>
          <p:nvPr userDrawn="1"/>
        </p:nvSpPr>
        <p:spPr>
          <a:xfrm>
            <a:off x="644986" y="4378081"/>
            <a:ext cx="4572000" cy="200055"/>
          </a:xfrm>
          <a:prstGeom prst="rect">
            <a:avLst/>
          </a:prstGeom>
          <a:noFill/>
        </p:spPr>
        <p:txBody>
          <a:bodyPr wrap="square" lIns="0" bIns="0">
            <a:spAutoFit/>
          </a:bodyPr>
          <a:lstStyle/>
          <a:p>
            <a:r>
              <a:rPr lang="en-US" sz="1000" b="0" i="0">
                <a:solidFill>
                  <a:srgbClr val="F063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World-class </a:t>
            </a:r>
            <a:r>
              <a:rPr lang="en-US" sz="1000" b="1" i="0">
                <a:solidFill>
                  <a:srgbClr val="F063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propulsion systems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CAD9EE08-D548-AF3F-1078-B6440381DBE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0" hasCustomPrompt="1"/>
          </p:nvPr>
        </p:nvSpPr>
        <p:spPr>
          <a:xfrm>
            <a:off x="644986" y="1468040"/>
            <a:ext cx="2934891" cy="847593"/>
          </a:xfrm>
          <a:prstGeom prst="rect">
            <a:avLst/>
          </a:prstGeom>
        </p:spPr>
        <p:txBody>
          <a:bodyPr lIns="0" tIns="0"/>
          <a:lstStyle>
            <a:lvl1pPr marL="0" indent="0">
              <a:lnSpc>
                <a:spcPct val="100000"/>
              </a:lnSpc>
              <a:buNone/>
              <a:defRPr sz="1950" b="1" i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pPr lvl="0"/>
            <a:r>
              <a:rPr lang="en-GB"/>
              <a:t>Section Title</a:t>
            </a: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743B5203-0660-D146-A220-C6DA9729DCD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4986" y="2346550"/>
            <a:ext cx="2934891" cy="1881219"/>
          </a:xfrm>
          <a:prstGeom prst="rect">
            <a:avLst/>
          </a:prstGeom>
        </p:spPr>
        <p:txBody>
          <a:bodyPr lIns="0" tIns="0"/>
          <a:lstStyle>
            <a:lvl1pPr marL="0" indent="0">
              <a:buFont typeface="+mj-lt"/>
              <a:buAutoNum type="arabicPeriod"/>
              <a:defRPr sz="1950" b="0" i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pPr marL="457200" marR="0" lvl="0" indent="-457200" algn="l" defTabSz="685749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/>
              <a:t>Subsection One</a:t>
            </a:r>
          </a:p>
          <a:p>
            <a:pPr marL="457200" marR="0" lvl="0" indent="-457200" algn="l" defTabSz="685749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/>
              <a:t>Subsection Two</a:t>
            </a:r>
          </a:p>
        </p:txBody>
      </p:sp>
    </p:spTree>
    <p:extLst>
      <p:ext uri="{BB962C8B-B14F-4D97-AF65-F5344CB8AC3E}">
        <p14:creationId xmlns:p14="http://schemas.microsoft.com/office/powerpoint/2010/main" val="1934019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gineering Front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33CDD53-1A8A-A443-BDCC-FA89705211B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388" y="1107704"/>
            <a:ext cx="8531621" cy="3732584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F481736-9B4B-D447-9935-B34E1889D67B}"/>
              </a:ext>
            </a:extLst>
          </p:cNvPr>
          <p:cNvSpPr txBox="1">
            <a:spLocks/>
          </p:cNvSpPr>
          <p:nvPr userDrawn="1"/>
        </p:nvSpPr>
        <p:spPr>
          <a:xfrm>
            <a:off x="7179734" y="371285"/>
            <a:ext cx="1658275" cy="109572"/>
          </a:xfrm>
          <a:prstGeom prst="rect">
            <a:avLst/>
          </a:prstGeom>
        </p:spPr>
        <p:txBody>
          <a:bodyPr lIns="0" tIns="0" rIns="0" bIns="0"/>
          <a:lstStyle>
            <a:lvl1pPr marL="0" indent="0" algn="r" defTabSz="91435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b="0" i="0" kern="1200">
                <a:solidFill>
                  <a:srgbClr val="264B59"/>
                </a:solidFill>
                <a:latin typeface="Helvetica" pitchFamily="2" charset="0"/>
                <a:ea typeface="+mn-ea"/>
                <a:cs typeface="+mn-cs"/>
              </a:defRPr>
            </a:lvl1pPr>
            <a:lvl2pPr marL="68576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4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20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298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474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900" b="0" i="0">
                <a:latin typeface="Helvetica" panose="020B0604020202020204" pitchFamily="34" charset="0"/>
                <a:cs typeface="Helvetica" panose="020B0604020202020204" pitchFamily="34" charset="0"/>
              </a:rPr>
              <a:t>dumarey.com/engineering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E33C97E-AC02-FC4B-D791-8BFD9CC9E5CF}"/>
              </a:ext>
            </a:extLst>
          </p:cNvPr>
          <p:cNvSpPr txBox="1"/>
          <p:nvPr userDrawn="1"/>
        </p:nvSpPr>
        <p:spPr>
          <a:xfrm>
            <a:off x="644986" y="4378081"/>
            <a:ext cx="4572000" cy="200055"/>
          </a:xfrm>
          <a:prstGeom prst="rect">
            <a:avLst/>
          </a:prstGeom>
          <a:noFill/>
        </p:spPr>
        <p:txBody>
          <a:bodyPr wrap="square" lIns="0" bIns="0">
            <a:spAutoFit/>
          </a:bodyPr>
          <a:lstStyle/>
          <a:p>
            <a:r>
              <a:rPr lang="en-US" sz="1000" b="0" i="0">
                <a:solidFill>
                  <a:srgbClr val="00AAEB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The </a:t>
            </a:r>
            <a:r>
              <a:rPr lang="en-US" sz="1000" b="1" i="0">
                <a:solidFill>
                  <a:srgbClr val="00AAEB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propulsion engineering </a:t>
            </a:r>
            <a:r>
              <a:rPr lang="en-US" sz="1000" b="0" i="0">
                <a:solidFill>
                  <a:srgbClr val="00AAEB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experts</a:t>
            </a:r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BD863569-089D-5B34-986F-11CB42F608B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4986" y="2346550"/>
            <a:ext cx="2934891" cy="342686"/>
          </a:xfrm>
          <a:prstGeom prst="rect">
            <a:avLst/>
          </a:prstGeom>
        </p:spPr>
        <p:txBody>
          <a:bodyPr lIns="0" tIns="0"/>
          <a:lstStyle>
            <a:lvl1pPr marL="0" indent="0">
              <a:buNone/>
              <a:defRPr sz="1950" b="0" i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8425DC9-7150-5570-76DD-A304DF78DC73}"/>
              </a:ext>
            </a:extLst>
          </p:cNvPr>
          <p:cNvSpPr txBox="1"/>
          <p:nvPr userDrawn="1"/>
        </p:nvSpPr>
        <p:spPr>
          <a:xfrm>
            <a:off x="644986" y="1461412"/>
            <a:ext cx="293489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950" b="1" i="0" kern="1200">
                <a:solidFill>
                  <a:schemeClr val="bg1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Dumarey Engineering</a:t>
            </a:r>
            <a:endParaRPr lang="en-US" sz="1950" b="1" i="0" kern="1200" err="1">
              <a:solidFill>
                <a:schemeClr val="bg1"/>
              </a:solidFill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71FD3497-1FFE-5EA4-27F4-180174BF48E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2" hasCustomPrompt="1"/>
          </p:nvPr>
        </p:nvSpPr>
        <p:spPr>
          <a:xfrm>
            <a:off x="644986" y="1765085"/>
            <a:ext cx="3519820" cy="557175"/>
          </a:xfrm>
          <a:prstGeom prst="rect">
            <a:avLst/>
          </a:prstGeom>
        </p:spPr>
        <p:txBody>
          <a:bodyPr lIns="0" tIns="0"/>
          <a:lstStyle>
            <a:lvl1pPr marL="0" indent="0">
              <a:lnSpc>
                <a:spcPct val="100000"/>
              </a:lnSpc>
              <a:buNone/>
              <a:defRPr sz="1950" b="1" i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pPr lvl="0"/>
            <a:r>
              <a:rPr lang="en-GB"/>
              <a:t>Project name and report title</a:t>
            </a:r>
          </a:p>
        </p:txBody>
      </p:sp>
    </p:spTree>
    <p:extLst>
      <p:ext uri="{BB962C8B-B14F-4D97-AF65-F5344CB8AC3E}">
        <p14:creationId xmlns:p14="http://schemas.microsoft.com/office/powerpoint/2010/main" val="404215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gineering Section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33CDD53-1A8A-A443-BDCC-FA89705211B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388" y="1107704"/>
            <a:ext cx="8531621" cy="3732584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F481736-9B4B-D447-9935-B34E1889D67B}"/>
              </a:ext>
            </a:extLst>
          </p:cNvPr>
          <p:cNvSpPr txBox="1">
            <a:spLocks/>
          </p:cNvSpPr>
          <p:nvPr userDrawn="1"/>
        </p:nvSpPr>
        <p:spPr>
          <a:xfrm>
            <a:off x="7179734" y="371285"/>
            <a:ext cx="1658275" cy="109572"/>
          </a:xfrm>
          <a:prstGeom prst="rect">
            <a:avLst/>
          </a:prstGeom>
        </p:spPr>
        <p:txBody>
          <a:bodyPr lIns="0" tIns="0" rIns="0" bIns="0"/>
          <a:lstStyle>
            <a:lvl1pPr marL="0" indent="0" algn="r" defTabSz="91435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b="0" i="0" kern="1200">
                <a:solidFill>
                  <a:srgbClr val="264B59"/>
                </a:solidFill>
                <a:latin typeface="Helvetica" pitchFamily="2" charset="0"/>
                <a:ea typeface="+mn-ea"/>
                <a:cs typeface="+mn-cs"/>
              </a:defRPr>
            </a:lvl1pPr>
            <a:lvl2pPr marL="68576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4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20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298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474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900" b="0" i="0">
                <a:latin typeface="Helvetica" panose="020B0604020202020204" pitchFamily="34" charset="0"/>
                <a:cs typeface="Helvetica" panose="020B0604020202020204" pitchFamily="34" charset="0"/>
              </a:rPr>
              <a:t>dumarey.com/engineering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E33C97E-AC02-FC4B-D791-8BFD9CC9E5CF}"/>
              </a:ext>
            </a:extLst>
          </p:cNvPr>
          <p:cNvSpPr txBox="1"/>
          <p:nvPr userDrawn="1"/>
        </p:nvSpPr>
        <p:spPr>
          <a:xfrm>
            <a:off x="644986" y="4378081"/>
            <a:ext cx="4572000" cy="200055"/>
          </a:xfrm>
          <a:prstGeom prst="rect">
            <a:avLst/>
          </a:prstGeom>
          <a:noFill/>
        </p:spPr>
        <p:txBody>
          <a:bodyPr wrap="square" lIns="0" bIns="0">
            <a:spAutoFit/>
          </a:bodyPr>
          <a:lstStyle/>
          <a:p>
            <a:r>
              <a:rPr lang="en-US" sz="1000" b="0" i="0">
                <a:solidFill>
                  <a:srgbClr val="00AAEB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The </a:t>
            </a:r>
            <a:r>
              <a:rPr lang="en-US" sz="1000" b="1" i="0">
                <a:solidFill>
                  <a:srgbClr val="00AAEB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propulsion engineering </a:t>
            </a:r>
            <a:r>
              <a:rPr lang="en-US" sz="1000" b="0" i="0">
                <a:solidFill>
                  <a:srgbClr val="00AAEB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experts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63A66303-3D0A-48F5-F84C-A1D8F1078AB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0" hasCustomPrompt="1"/>
          </p:nvPr>
        </p:nvSpPr>
        <p:spPr>
          <a:xfrm>
            <a:off x="644986" y="1468040"/>
            <a:ext cx="2934891" cy="847593"/>
          </a:xfrm>
          <a:prstGeom prst="rect">
            <a:avLst/>
          </a:prstGeom>
        </p:spPr>
        <p:txBody>
          <a:bodyPr lIns="0" tIns="0"/>
          <a:lstStyle>
            <a:lvl1pPr marL="0" indent="0">
              <a:lnSpc>
                <a:spcPct val="100000"/>
              </a:lnSpc>
              <a:buNone/>
              <a:defRPr sz="1950" b="1" i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pPr lvl="0"/>
            <a:r>
              <a:rPr lang="en-GB"/>
              <a:t>Section Title</a:t>
            </a: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6C9A86AA-B26B-7A0A-FCBE-FB5FEB5542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4986" y="2346550"/>
            <a:ext cx="2934891" cy="1881219"/>
          </a:xfrm>
          <a:prstGeom prst="rect">
            <a:avLst/>
          </a:prstGeom>
        </p:spPr>
        <p:txBody>
          <a:bodyPr lIns="0" tIns="0"/>
          <a:lstStyle>
            <a:lvl1pPr marL="0" indent="0">
              <a:buFont typeface="+mj-lt"/>
              <a:buAutoNum type="arabicPeriod"/>
              <a:defRPr sz="1950" b="0" i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pPr marL="457200" marR="0" lvl="0" indent="-457200" algn="l" defTabSz="685749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/>
              <a:t>Subsection One</a:t>
            </a:r>
          </a:p>
          <a:p>
            <a:pPr marL="457200" marR="0" lvl="0" indent="-457200" algn="l" defTabSz="685749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/>
              <a:t>Subsection Two</a:t>
            </a:r>
          </a:p>
        </p:txBody>
      </p:sp>
    </p:spTree>
    <p:extLst>
      <p:ext uri="{BB962C8B-B14F-4D97-AF65-F5344CB8AC3E}">
        <p14:creationId xmlns:p14="http://schemas.microsoft.com/office/powerpoint/2010/main" val="21933793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ydrocells Front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EB69B08-AF3C-CA4B-9879-D1531309D87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388" y="1107704"/>
            <a:ext cx="8531621" cy="3732584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F481736-9B4B-D447-9935-B34E1889D67B}"/>
              </a:ext>
            </a:extLst>
          </p:cNvPr>
          <p:cNvSpPr txBox="1">
            <a:spLocks/>
          </p:cNvSpPr>
          <p:nvPr userDrawn="1"/>
        </p:nvSpPr>
        <p:spPr>
          <a:xfrm>
            <a:off x="7179734" y="371285"/>
            <a:ext cx="1658275" cy="109572"/>
          </a:xfrm>
          <a:prstGeom prst="rect">
            <a:avLst/>
          </a:prstGeom>
        </p:spPr>
        <p:txBody>
          <a:bodyPr lIns="0" tIns="0" rIns="0" bIns="0"/>
          <a:lstStyle>
            <a:lvl1pPr marL="0" indent="0" algn="r" defTabSz="91435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b="0" i="0" kern="1200">
                <a:solidFill>
                  <a:srgbClr val="264B59"/>
                </a:solidFill>
                <a:latin typeface="Helvetica" pitchFamily="2" charset="0"/>
                <a:ea typeface="+mn-ea"/>
                <a:cs typeface="+mn-cs"/>
              </a:defRPr>
            </a:lvl1pPr>
            <a:lvl2pPr marL="68576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4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20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298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474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900" b="0" i="0">
                <a:latin typeface="Helvetica" panose="020B0604020202020204" pitchFamily="34" charset="0"/>
                <a:cs typeface="Helvetica" panose="020B0604020202020204" pitchFamily="34" charset="0"/>
              </a:rPr>
              <a:t>dumarey.com/</a:t>
            </a:r>
            <a:r>
              <a:rPr lang="en-GB" sz="900" b="0" i="0" err="1">
                <a:latin typeface="Helvetica" panose="020B0604020202020204" pitchFamily="34" charset="0"/>
                <a:cs typeface="Helvetica" panose="020B0604020202020204" pitchFamily="34" charset="0"/>
              </a:rPr>
              <a:t>hydrocells</a:t>
            </a:r>
            <a:endParaRPr lang="en-GB" sz="900" b="0" i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6423E7C-1342-C085-4745-8F5257D81574}"/>
              </a:ext>
            </a:extLst>
          </p:cNvPr>
          <p:cNvSpPr txBox="1"/>
          <p:nvPr userDrawn="1"/>
        </p:nvSpPr>
        <p:spPr>
          <a:xfrm>
            <a:off x="644986" y="4227769"/>
            <a:ext cx="4572000" cy="353943"/>
          </a:xfrm>
          <a:prstGeom prst="rect">
            <a:avLst/>
          </a:prstGeom>
          <a:noFill/>
        </p:spPr>
        <p:txBody>
          <a:bodyPr wrap="square" lIns="0" bIns="0">
            <a:spAutoFit/>
          </a:bodyPr>
          <a:lstStyle/>
          <a:p>
            <a:r>
              <a:rPr lang="en-US" sz="1000" b="0" i="0">
                <a:solidFill>
                  <a:srgbClr val="00F5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Making hydrogen power </a:t>
            </a:r>
          </a:p>
          <a:p>
            <a:r>
              <a:rPr lang="en-US" sz="1000" b="0" i="0">
                <a:solidFill>
                  <a:srgbClr val="00F5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 </a:t>
            </a:r>
            <a:r>
              <a:rPr lang="en-US" sz="1000" b="1" i="0">
                <a:solidFill>
                  <a:srgbClr val="00F5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practical proposition</a:t>
            </a:r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B0C198DF-9D8C-75FB-59AB-8708BE57FD3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4986" y="2346550"/>
            <a:ext cx="2934891" cy="342686"/>
          </a:xfrm>
          <a:prstGeom prst="rect">
            <a:avLst/>
          </a:prstGeom>
        </p:spPr>
        <p:txBody>
          <a:bodyPr lIns="0" tIns="0"/>
          <a:lstStyle>
            <a:lvl1pPr marL="0" indent="0">
              <a:buNone/>
              <a:defRPr sz="1950" b="0" i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1E04F68-5D89-66BF-EB69-09D31F4CAF64}"/>
              </a:ext>
            </a:extLst>
          </p:cNvPr>
          <p:cNvSpPr txBox="1"/>
          <p:nvPr userDrawn="1"/>
        </p:nvSpPr>
        <p:spPr>
          <a:xfrm>
            <a:off x="644986" y="1461412"/>
            <a:ext cx="293489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950" b="1" i="0" kern="1200">
                <a:solidFill>
                  <a:schemeClr val="bg1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Dumarey Hydrocells</a:t>
            </a:r>
            <a:endParaRPr lang="en-US" sz="1950" b="1" i="0" kern="1200" err="1">
              <a:solidFill>
                <a:schemeClr val="bg1"/>
              </a:solidFill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EA1293FD-1059-5968-2F79-8E201FEADE9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2" hasCustomPrompt="1"/>
          </p:nvPr>
        </p:nvSpPr>
        <p:spPr>
          <a:xfrm>
            <a:off x="644985" y="1765085"/>
            <a:ext cx="3927015" cy="557175"/>
          </a:xfrm>
          <a:prstGeom prst="rect">
            <a:avLst/>
          </a:prstGeom>
        </p:spPr>
        <p:txBody>
          <a:bodyPr lIns="0" tIns="0"/>
          <a:lstStyle>
            <a:lvl1pPr marL="0" indent="0">
              <a:lnSpc>
                <a:spcPct val="100000"/>
              </a:lnSpc>
              <a:buNone/>
              <a:defRPr sz="1950" b="1" i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pPr lvl="0"/>
            <a:r>
              <a:rPr lang="en-GB"/>
              <a:t>Project name and report title</a:t>
            </a:r>
          </a:p>
        </p:txBody>
      </p:sp>
    </p:spTree>
    <p:extLst>
      <p:ext uri="{BB962C8B-B14F-4D97-AF65-F5344CB8AC3E}">
        <p14:creationId xmlns:p14="http://schemas.microsoft.com/office/powerpoint/2010/main" val="4034621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ydrocells Section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EB69B08-AF3C-CA4B-9879-D1531309D87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388" y="1107704"/>
            <a:ext cx="8531621" cy="3732584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F481736-9B4B-D447-9935-B34E1889D67B}"/>
              </a:ext>
            </a:extLst>
          </p:cNvPr>
          <p:cNvSpPr txBox="1">
            <a:spLocks/>
          </p:cNvSpPr>
          <p:nvPr userDrawn="1"/>
        </p:nvSpPr>
        <p:spPr>
          <a:xfrm>
            <a:off x="7179734" y="371285"/>
            <a:ext cx="1658275" cy="109572"/>
          </a:xfrm>
          <a:prstGeom prst="rect">
            <a:avLst/>
          </a:prstGeom>
        </p:spPr>
        <p:txBody>
          <a:bodyPr lIns="0" tIns="0" rIns="0" bIns="0"/>
          <a:lstStyle>
            <a:lvl1pPr marL="0" indent="0" algn="r" defTabSz="91435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b="0" i="0" kern="1200">
                <a:solidFill>
                  <a:srgbClr val="264B59"/>
                </a:solidFill>
                <a:latin typeface="Helvetica" pitchFamily="2" charset="0"/>
                <a:ea typeface="+mn-ea"/>
                <a:cs typeface="+mn-cs"/>
              </a:defRPr>
            </a:lvl1pPr>
            <a:lvl2pPr marL="68576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4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20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298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474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900" b="0" i="0">
                <a:latin typeface="Helvetica" panose="020B0604020202020204" pitchFamily="34" charset="0"/>
                <a:cs typeface="Helvetica" panose="020B0604020202020204" pitchFamily="34" charset="0"/>
              </a:rPr>
              <a:t>dumarey.com/</a:t>
            </a:r>
            <a:r>
              <a:rPr lang="en-GB" sz="900" b="0" i="0" err="1">
                <a:latin typeface="Helvetica" panose="020B0604020202020204" pitchFamily="34" charset="0"/>
                <a:cs typeface="Helvetica" panose="020B0604020202020204" pitchFamily="34" charset="0"/>
              </a:rPr>
              <a:t>hydrocells</a:t>
            </a:r>
            <a:endParaRPr lang="en-GB" sz="900" b="0" i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6423E7C-1342-C085-4745-8F5257D81574}"/>
              </a:ext>
            </a:extLst>
          </p:cNvPr>
          <p:cNvSpPr txBox="1"/>
          <p:nvPr userDrawn="1"/>
        </p:nvSpPr>
        <p:spPr>
          <a:xfrm>
            <a:off x="644986" y="4227769"/>
            <a:ext cx="4572000" cy="353943"/>
          </a:xfrm>
          <a:prstGeom prst="rect">
            <a:avLst/>
          </a:prstGeom>
          <a:noFill/>
        </p:spPr>
        <p:txBody>
          <a:bodyPr wrap="square" lIns="0" bIns="0">
            <a:spAutoFit/>
          </a:bodyPr>
          <a:lstStyle/>
          <a:p>
            <a:r>
              <a:rPr lang="en-US" sz="1000" b="0" i="0">
                <a:solidFill>
                  <a:srgbClr val="00F5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Making hydrogen power </a:t>
            </a:r>
          </a:p>
          <a:p>
            <a:r>
              <a:rPr lang="en-US" sz="1000" b="0" i="0">
                <a:solidFill>
                  <a:srgbClr val="00F5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 </a:t>
            </a:r>
            <a:r>
              <a:rPr lang="en-US" sz="1000" b="1" i="0">
                <a:solidFill>
                  <a:srgbClr val="00F5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practical proposition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2DA852A4-EEDE-27EB-6C26-A068F861180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0" hasCustomPrompt="1"/>
          </p:nvPr>
        </p:nvSpPr>
        <p:spPr>
          <a:xfrm>
            <a:off x="644986" y="1468040"/>
            <a:ext cx="2934891" cy="847593"/>
          </a:xfrm>
          <a:prstGeom prst="rect">
            <a:avLst/>
          </a:prstGeom>
        </p:spPr>
        <p:txBody>
          <a:bodyPr lIns="0" tIns="0"/>
          <a:lstStyle>
            <a:lvl1pPr marL="0" indent="0">
              <a:lnSpc>
                <a:spcPct val="100000"/>
              </a:lnSpc>
              <a:buNone/>
              <a:defRPr sz="1950" b="1" i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pPr lvl="0"/>
            <a:r>
              <a:rPr lang="en-GB"/>
              <a:t>Section Title</a:t>
            </a: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503A920C-83B4-6EBF-B437-A3F560CEEBE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4986" y="2346550"/>
            <a:ext cx="2934891" cy="1881219"/>
          </a:xfrm>
          <a:prstGeom prst="rect">
            <a:avLst/>
          </a:prstGeom>
        </p:spPr>
        <p:txBody>
          <a:bodyPr lIns="0" tIns="0"/>
          <a:lstStyle>
            <a:lvl1pPr marL="0" indent="0">
              <a:buFont typeface="+mj-lt"/>
              <a:buAutoNum type="arabicPeriod"/>
              <a:defRPr sz="1950" b="0" i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pPr marL="457200" marR="0" lvl="0" indent="-457200" algn="l" defTabSz="685749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/>
              <a:t>Subsection One</a:t>
            </a:r>
          </a:p>
          <a:p>
            <a:pPr marL="457200" marR="0" lvl="0" indent="-457200" algn="l" defTabSz="685749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/>
              <a:t>Subsection Two</a:t>
            </a:r>
          </a:p>
        </p:txBody>
      </p:sp>
    </p:spTree>
    <p:extLst>
      <p:ext uri="{BB962C8B-B14F-4D97-AF65-F5344CB8AC3E}">
        <p14:creationId xmlns:p14="http://schemas.microsoft.com/office/powerpoint/2010/main" val="3412098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0.emf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6326CB47-EC54-A9D1-7A37-FC8BDC2CCBDF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93" y="303078"/>
            <a:ext cx="8532017" cy="309475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0E0CDA5-EFD9-41AE-9908-C38AD432AC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53F8ECDC-CDE5-4300-8D0F-1727D327E1E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078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2" r:id="rId2"/>
    <p:sldLayoutId id="2147483727" r:id="rId3"/>
    <p:sldLayoutId id="2147483714" r:id="rId4"/>
    <p:sldLayoutId id="2147483735" r:id="rId5"/>
    <p:sldLayoutId id="2147483716" r:id="rId6"/>
    <p:sldLayoutId id="2147483736" r:id="rId7"/>
    <p:sldLayoutId id="2147483718" r:id="rId8"/>
    <p:sldLayoutId id="2147483737" r:id="rId9"/>
    <p:sldLayoutId id="2147483720" r:id="rId10"/>
    <p:sldLayoutId id="2147483738" r:id="rId11"/>
    <p:sldLayoutId id="2147483722" r:id="rId12"/>
    <p:sldLayoutId id="2147483724" r:id="rId13"/>
    <p:sldLayoutId id="2147483731" r:id="rId14"/>
  </p:sldLayoutIdLst>
  <p:hf hdr="0" ftr="0"/>
  <p:txStyles>
    <p:titleStyle>
      <a:lvl1pPr algn="l" defTabSz="685749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38" indent="-171438" algn="l" defTabSz="685749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13" indent="-171438" algn="l" defTabSz="68574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186" indent="-171438" algn="l" defTabSz="68574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060" indent="-171438" algn="l" defTabSz="68574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2935" indent="-171438" algn="l" defTabSz="68574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809" indent="-171438" algn="l" defTabSz="68574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684" indent="-171438" algn="l" defTabSz="68574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558" indent="-171438" algn="l" defTabSz="68574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433" indent="-171438" algn="l" defTabSz="68574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4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75" algn="l" defTabSz="68574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49" algn="l" defTabSz="68574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24" algn="l" defTabSz="68574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498" algn="l" defTabSz="68574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373" algn="l" defTabSz="68574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46" algn="l" defTabSz="68574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20" algn="l" defTabSz="68574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2995" algn="l" defTabSz="68574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925">
          <p15:clr>
            <a:srgbClr val="F26B43"/>
          </p15:clr>
        </p15:guide>
        <p15:guide id="2" pos="193">
          <p15:clr>
            <a:srgbClr val="F26B43"/>
          </p15:clr>
        </p15:guide>
        <p15:guide id="3" pos="5567">
          <p15:clr>
            <a:srgbClr val="F26B43"/>
          </p15:clr>
        </p15:guide>
        <p15:guide id="4" pos="2835">
          <p15:clr>
            <a:srgbClr val="F26B43"/>
          </p15:clr>
        </p15:guide>
        <p15:guide id="5" pos="1565">
          <p15:clr>
            <a:srgbClr val="F26B43"/>
          </p15:clr>
        </p15:guide>
        <p15:guide id="6" pos="1474">
          <p15:clr>
            <a:srgbClr val="F26B43"/>
          </p15:clr>
        </p15:guide>
        <p15:guide id="7" pos="4195">
          <p15:clr>
            <a:srgbClr val="F26B43"/>
          </p15:clr>
        </p15:guide>
        <p15:guide id="8" pos="4286">
          <p15:clr>
            <a:srgbClr val="F26B43"/>
          </p15:clr>
        </p15:guide>
        <p15:guide id="9" orient="horz" pos="3049">
          <p15:clr>
            <a:srgbClr val="F26B43"/>
          </p15:clr>
        </p15:guide>
        <p15:guide id="10" orient="horz" pos="385">
          <p15:clr>
            <a:srgbClr val="F26B43"/>
          </p15:clr>
        </p15:guide>
        <p15:guide id="11" orient="horz" pos="70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D86966C-41D9-D293-C314-C932E20D9F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484438" y="4830819"/>
            <a:ext cx="4175125" cy="18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70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FA3772D-EA46-A6E9-1411-C3FD95790574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387" y="4772215"/>
            <a:ext cx="8531621" cy="209482"/>
          </a:xfrm>
          <a:prstGeom prst="rect">
            <a:avLst/>
          </a:prstGeom>
        </p:spPr>
      </p:pic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EE681248-6FD3-61F6-7A93-A34F885F13A9}"/>
              </a:ext>
            </a:extLst>
          </p:cNvPr>
          <p:cNvSpPr txBox="1">
            <a:spLocks/>
          </p:cNvSpPr>
          <p:nvPr userDrawn="1"/>
        </p:nvSpPr>
        <p:spPr>
          <a:xfrm>
            <a:off x="7457634" y="4827599"/>
            <a:ext cx="985029" cy="180000"/>
          </a:xfrm>
          <a:prstGeom prst="rect">
            <a:avLst/>
          </a:prstGeom>
        </p:spPr>
        <p:txBody>
          <a:bodyPr lIns="0" tIns="0" rIns="0" bIns="0"/>
          <a:lstStyle>
            <a:lvl1pPr marL="0" indent="0" algn="r" defTabSz="91435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b="0" i="0" kern="1200">
                <a:solidFill>
                  <a:srgbClr val="264B59"/>
                </a:solidFill>
                <a:latin typeface="Helvetica" pitchFamily="2" charset="0"/>
                <a:ea typeface="+mn-ea"/>
                <a:cs typeface="+mn-cs"/>
              </a:defRPr>
            </a:lvl1pPr>
            <a:lvl2pPr marL="68576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4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20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298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474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b="0" i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The Dumarey Group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D74FFA5-7F1B-3D40-B133-3D1B531EA638}"/>
              </a:ext>
            </a:extLst>
          </p:cNvPr>
          <p:cNvSpPr txBox="1">
            <a:spLocks/>
          </p:cNvSpPr>
          <p:nvPr userDrawn="1"/>
        </p:nvSpPr>
        <p:spPr>
          <a:xfrm>
            <a:off x="7125419" y="187540"/>
            <a:ext cx="1712590" cy="109572"/>
          </a:xfrm>
          <a:prstGeom prst="rect">
            <a:avLst/>
          </a:prstGeom>
        </p:spPr>
        <p:txBody>
          <a:bodyPr lIns="0" tIns="0" rIns="0" bIns="0"/>
          <a:lstStyle>
            <a:lvl1pPr marL="0" indent="0" algn="r" defTabSz="91435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b="0" i="0" kern="1200">
                <a:solidFill>
                  <a:srgbClr val="264B59"/>
                </a:solidFill>
                <a:latin typeface="Helvetica" pitchFamily="2" charset="0"/>
                <a:ea typeface="+mn-ea"/>
                <a:cs typeface="+mn-cs"/>
              </a:defRPr>
            </a:lvl1pPr>
            <a:lvl2pPr marL="68576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4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20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298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474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b="0" i="0" kern="1200" dirty="0">
                <a:solidFill>
                  <a:srgbClr val="264B59"/>
                </a:solidFill>
                <a:effectLst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© Dumarey – All </a:t>
            </a:r>
            <a:r>
              <a:rPr lang="en-GB" sz="800" b="0" i="0" kern="1200">
                <a:solidFill>
                  <a:srgbClr val="264B59"/>
                </a:solidFill>
                <a:effectLst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Rights Reserved</a:t>
            </a:r>
            <a:endParaRPr lang="en-GB" sz="800" b="0" i="0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FAA9A1-9F06-EC79-AE24-2EEA1FC3D2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93242" y="4820227"/>
            <a:ext cx="244370" cy="18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80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fld id="{E3BBFC99-4AF7-4C4B-B5DE-F597669D4847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4966401-CBFA-00A3-F460-E93083B475E5}"/>
              </a:ext>
            </a:extLst>
          </p:cNvPr>
          <p:cNvCxnSpPr>
            <a:cxnSpLocks/>
          </p:cNvCxnSpPr>
          <p:nvPr userDrawn="1"/>
        </p:nvCxnSpPr>
        <p:spPr>
          <a:xfrm>
            <a:off x="8555780" y="4837502"/>
            <a:ext cx="0" cy="91247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9399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33" r:id="rId2"/>
    <p:sldLayoutId id="2147483726" r:id="rId3"/>
  </p:sldLayoutIdLst>
  <p:hf hdr="0" ftr="0"/>
  <p:txStyles>
    <p:titleStyle>
      <a:lvl1pPr algn="l" defTabSz="685749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38" indent="-171438" algn="l" defTabSz="685749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13" indent="-171438" algn="l" defTabSz="68574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186" indent="-171438" algn="l" defTabSz="68574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060" indent="-171438" algn="l" defTabSz="68574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2935" indent="-171438" algn="l" defTabSz="68574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809" indent="-171438" algn="l" defTabSz="68574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684" indent="-171438" algn="l" defTabSz="68574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558" indent="-171438" algn="l" defTabSz="68574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433" indent="-171438" algn="l" defTabSz="68574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4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75" algn="l" defTabSz="68574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49" algn="l" defTabSz="68574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24" algn="l" defTabSz="68574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498" algn="l" defTabSz="68574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373" algn="l" defTabSz="68574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46" algn="l" defTabSz="68574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20" algn="l" defTabSz="68574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2995" algn="l" defTabSz="68574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925">
          <p15:clr>
            <a:srgbClr val="F26B43"/>
          </p15:clr>
        </p15:guide>
        <p15:guide id="2" pos="193">
          <p15:clr>
            <a:srgbClr val="F26B43"/>
          </p15:clr>
        </p15:guide>
        <p15:guide id="3" pos="5567">
          <p15:clr>
            <a:srgbClr val="F26B43"/>
          </p15:clr>
        </p15:guide>
        <p15:guide id="4" pos="2835">
          <p15:clr>
            <a:srgbClr val="F26B43"/>
          </p15:clr>
        </p15:guide>
        <p15:guide id="5" pos="1565">
          <p15:clr>
            <a:srgbClr val="F26B43"/>
          </p15:clr>
        </p15:guide>
        <p15:guide id="6" pos="1474">
          <p15:clr>
            <a:srgbClr val="F26B43"/>
          </p15:clr>
        </p15:guide>
        <p15:guide id="7" pos="4195">
          <p15:clr>
            <a:srgbClr val="F26B43"/>
          </p15:clr>
        </p15:guide>
        <p15:guide id="8" pos="4286">
          <p15:clr>
            <a:srgbClr val="F26B43"/>
          </p15:clr>
        </p15:guide>
        <p15:guide id="9" orient="horz" pos="3003" userDrawn="1">
          <p15:clr>
            <a:srgbClr val="F26B43"/>
          </p15:clr>
        </p15:guide>
        <p15:guide id="10" orient="horz" pos="385">
          <p15:clr>
            <a:srgbClr val="F26B43"/>
          </p15:clr>
        </p15:guide>
        <p15:guide id="11" orient="horz" pos="701">
          <p15:clr>
            <a:srgbClr val="F26B43"/>
          </p15:clr>
        </p15:guide>
        <p15:guide id="12" orient="horz" pos="16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92B2B53-9154-9A4D-B986-7F486D7FACC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44986" y="3103105"/>
            <a:ext cx="2934891" cy="34268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C7E199-2847-461B-D73F-C5F8EA6CE13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44985" y="1902968"/>
            <a:ext cx="5777586" cy="1108745"/>
          </a:xfrm>
        </p:spPr>
        <p:txBody>
          <a:bodyPr/>
          <a:lstStyle/>
          <a:p>
            <a:r>
              <a:rPr lang="en-US" dirty="0"/>
              <a:t>ROTATING FATIGUE (BENDING) IN TRANSMISSION SHAFTS AND SPLINES</a:t>
            </a:r>
          </a:p>
          <a:p>
            <a:r>
              <a:rPr lang="en-US" dirty="0"/>
              <a:t>POTENTIAL THESIS</a:t>
            </a:r>
          </a:p>
        </p:txBody>
      </p:sp>
    </p:spTree>
    <p:extLst>
      <p:ext uri="{BB962C8B-B14F-4D97-AF65-F5344CB8AC3E}">
        <p14:creationId xmlns:p14="http://schemas.microsoft.com/office/powerpoint/2010/main" val="36906585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F965583-0BE6-58CF-10BA-4CFE9C8CA93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GENERAL PROBLEM DESCRIPTION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D5B8F37-517C-87A0-CF65-9F89F9F4320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E3BBFC99-4AF7-4C4B-B5DE-F597669D4847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01983E3-27C3-EF80-7746-E980E7F3734D}"/>
              </a:ext>
            </a:extLst>
          </p:cNvPr>
          <p:cNvSpPr txBox="1"/>
          <p:nvPr/>
        </p:nvSpPr>
        <p:spPr>
          <a:xfrm flipH="1">
            <a:off x="217714" y="725714"/>
            <a:ext cx="8752114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>
                <a:solidFill>
                  <a:srgbClr val="034052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TRANSMISSION SHAFT AND SPLINE</a:t>
            </a:r>
          </a:p>
          <a:p>
            <a:pPr algn="l"/>
            <a:endParaRPr lang="en-US" sz="1600" dirty="0">
              <a:solidFill>
                <a:srgbClr val="034052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l"/>
            <a:r>
              <a:rPr lang="en-US" sz="1600" dirty="0">
                <a:solidFill>
                  <a:srgbClr val="034052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Fatigue Analysis using numerical approach:</a:t>
            </a:r>
          </a:p>
          <a:p>
            <a:pPr algn="l"/>
            <a:r>
              <a:rPr lang="en-US" sz="1600" dirty="0">
                <a:solidFill>
                  <a:srgbClr val="034052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From *.</a:t>
            </a:r>
            <a:r>
              <a:rPr lang="en-US" sz="1600" dirty="0" err="1">
                <a:solidFill>
                  <a:srgbClr val="034052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odb</a:t>
            </a:r>
            <a:r>
              <a:rPr lang="en-US" sz="1600" dirty="0">
                <a:solidFill>
                  <a:srgbClr val="034052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Abaqus results files (static simulations) to </a:t>
            </a:r>
            <a:r>
              <a:rPr lang="en-US" sz="1600" dirty="0" err="1">
                <a:solidFill>
                  <a:srgbClr val="034052"/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FeSafe</a:t>
            </a:r>
            <a:r>
              <a:rPr lang="en-US" sz="1600" dirty="0">
                <a:solidFill>
                  <a:srgbClr val="034052"/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 fatigue postprocess.</a:t>
            </a:r>
          </a:p>
          <a:p>
            <a:pPr algn="l"/>
            <a:endParaRPr lang="en-US" sz="1600" dirty="0">
              <a:solidFill>
                <a:srgbClr val="034052"/>
              </a:solidFill>
              <a:latin typeface="Helvetica" panose="020B0604020202020204" pitchFamily="34" charset="0"/>
              <a:cs typeface="Helvetica" panose="020B0604020202020204" pitchFamily="34" charset="0"/>
              <a:sym typeface="Wingdings" panose="05000000000000000000" pitchFamily="2" charset="2"/>
            </a:endParaRPr>
          </a:p>
          <a:p>
            <a:pPr algn="l"/>
            <a:r>
              <a:rPr lang="en-US" sz="1600" dirty="0">
                <a:solidFill>
                  <a:srgbClr val="034052"/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Transmitted loads have:</a:t>
            </a:r>
          </a:p>
          <a:p>
            <a:pPr marL="285750" indent="-285750" algn="l">
              <a:buFontTx/>
              <a:buChar char="-"/>
            </a:pPr>
            <a:r>
              <a:rPr lang="en-US" sz="1600" dirty="0">
                <a:solidFill>
                  <a:srgbClr val="034052"/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Torsional component</a:t>
            </a:r>
          </a:p>
          <a:p>
            <a:pPr marL="285750" indent="-285750" algn="l">
              <a:buFontTx/>
              <a:buChar char="-"/>
            </a:pPr>
            <a:r>
              <a:rPr lang="en-US" sz="1600" dirty="0">
                <a:solidFill>
                  <a:srgbClr val="034052"/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Rotating Bending component</a:t>
            </a:r>
          </a:p>
          <a:p>
            <a:pPr algn="l"/>
            <a:endParaRPr lang="en-US" sz="1600" dirty="0">
              <a:solidFill>
                <a:srgbClr val="034052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l"/>
            <a:r>
              <a:rPr lang="en-US" sz="1600" dirty="0">
                <a:solidFill>
                  <a:srgbClr val="034052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The goal is a comprehensive fatigue simulation able to capture both the phenomena.</a:t>
            </a:r>
          </a:p>
        </p:txBody>
      </p:sp>
    </p:spTree>
    <p:extLst>
      <p:ext uri="{BB962C8B-B14F-4D97-AF65-F5344CB8AC3E}">
        <p14:creationId xmlns:p14="http://schemas.microsoft.com/office/powerpoint/2010/main" val="20730623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3C59FFA-433E-9F45-13ED-2CD303138A6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06388" y="239352"/>
            <a:ext cx="7516018" cy="682305"/>
          </a:xfrm>
        </p:spPr>
        <p:txBody>
          <a:bodyPr/>
          <a:lstStyle/>
          <a:p>
            <a:r>
              <a:rPr lang="en-US" dirty="0"/>
              <a:t>DEGREE THESIS – LITERATURE REVIEW AND SELECTION OF FATIGUE ALGORITHM IN FESAFE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4C5F042-EA1B-57EC-2CDE-3F14202633B0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E3BBFC99-4AF7-4C4B-B5DE-F597669D4847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08D650-8AC5-A22E-45DF-B9C2ABF0D6B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06388" y="953184"/>
            <a:ext cx="8609012" cy="3604305"/>
          </a:xfrm>
        </p:spPr>
        <p:txBody>
          <a:bodyPr/>
          <a:lstStyle/>
          <a:p>
            <a:r>
              <a:rPr lang="en-US" b="1" dirty="0">
                <a:solidFill>
                  <a:schemeClr val="accent5"/>
                </a:solidFill>
              </a:rPr>
              <a:t>LITERATURE REVIEW: </a:t>
            </a:r>
          </a:p>
          <a:p>
            <a:r>
              <a:rPr lang="en-US" dirty="0"/>
              <a:t>Need to check that current </a:t>
            </a:r>
            <a:r>
              <a:rPr lang="en-US" dirty="0" err="1"/>
              <a:t>FeSafe</a:t>
            </a:r>
            <a:r>
              <a:rPr lang="en-US" dirty="0"/>
              <a:t> setup is able to properly capture the physics of rotating and torsional fatigue in shafts.</a:t>
            </a:r>
          </a:p>
          <a:p>
            <a:r>
              <a:rPr lang="en-US" dirty="0"/>
              <a:t>Study on a simplified system: shaft with one gear, torsion, spline and bending stress (multiaxial). Analysis in fatigue using literature approaches (Gough and Pollard, DIN, </a:t>
            </a:r>
            <a:r>
              <a:rPr lang="en-US" dirty="0" err="1"/>
              <a:t>etc</a:t>
            </a:r>
            <a:r>
              <a:rPr lang="en-US" dirty="0"/>
              <a:t>…). Multiaxial fatigue. Infinite life. Simplified load case could be considered as starting point.</a:t>
            </a:r>
          </a:p>
          <a:p>
            <a:endParaRPr lang="en-US" dirty="0"/>
          </a:p>
          <a:p>
            <a:r>
              <a:rPr lang="en-US" b="1" dirty="0">
                <a:solidFill>
                  <a:schemeClr val="accent5"/>
                </a:solidFill>
              </a:rPr>
              <a:t>INVESTIGATION ABOUT FESAFE ALGORITHM: </a:t>
            </a:r>
          </a:p>
          <a:p>
            <a:r>
              <a:rPr lang="en-US" dirty="0"/>
              <a:t>Analysis is repeated using Abaqus (FEA) and </a:t>
            </a:r>
            <a:r>
              <a:rPr lang="en-US" dirty="0" err="1"/>
              <a:t>FeSafe</a:t>
            </a:r>
            <a:r>
              <a:rPr lang="en-US" dirty="0"/>
              <a:t>. Different algorithms in </a:t>
            </a:r>
            <a:r>
              <a:rPr lang="en-US" dirty="0" err="1"/>
              <a:t>FeSafe</a:t>
            </a:r>
            <a:r>
              <a:rPr lang="en-US" dirty="0"/>
              <a:t> are used. The one providing closest results to literature is selected to go ahead with the activity.</a:t>
            </a:r>
          </a:p>
          <a:p>
            <a:r>
              <a:rPr lang="en-US" dirty="0"/>
              <a:t>NOTE: if possible, the simplified load case can be replaced by some blocks and comparison can be presented between literature and </a:t>
            </a:r>
            <a:r>
              <a:rPr lang="en-US" dirty="0" err="1"/>
              <a:t>FeSafe</a:t>
            </a:r>
            <a:r>
              <a:rPr lang="en-US" dirty="0"/>
              <a:t> approach.</a:t>
            </a:r>
          </a:p>
          <a:p>
            <a:r>
              <a:rPr lang="en-US" b="1" dirty="0">
                <a:solidFill>
                  <a:schemeClr val="accent5"/>
                </a:solidFill>
              </a:rPr>
              <a:t>NOTE: PLANNED START OF THE ACTIVITY: FROM JANUARY 2025 AND AHEAD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37308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62680603"/>
      </p:ext>
    </p:extLst>
  </p:cSld>
  <p:clrMapOvr>
    <a:masterClrMapping/>
  </p:clrMapOvr>
</p:sld>
</file>

<file path=ppt/theme/theme1.xml><?xml version="1.0" encoding="utf-8"?>
<a:theme xmlns:a="http://schemas.openxmlformats.org/drawingml/2006/main" name="Covers">
  <a:themeElements>
    <a:clrScheme name="Dumarey 2">
      <a:dk1>
        <a:srgbClr val="023F51"/>
      </a:dk1>
      <a:lt1>
        <a:srgbClr val="FFFFFF"/>
      </a:lt1>
      <a:dk2>
        <a:srgbClr val="008570"/>
      </a:dk2>
      <a:lt2>
        <a:srgbClr val="DEEAEE"/>
      </a:lt2>
      <a:accent1>
        <a:srgbClr val="00A888"/>
      </a:accent1>
      <a:accent2>
        <a:srgbClr val="034051"/>
      </a:accent2>
      <a:accent3>
        <a:srgbClr val="33BDA1"/>
      </a:accent3>
      <a:accent4>
        <a:srgbClr val="2A3071"/>
      </a:accent4>
      <a:accent5>
        <a:srgbClr val="2CACE3"/>
      </a:accent5>
      <a:accent6>
        <a:srgbClr val="00F9FF"/>
      </a:accent6>
      <a:hlink>
        <a:srgbClr val="00AC8C"/>
      </a:hlink>
      <a:folHlink>
        <a:srgbClr val="008570"/>
      </a:folHlink>
    </a:clrScheme>
    <a:fontScheme name="Montserrat Agendi">
      <a:majorFont>
        <a:latin typeface="Montserrat"/>
        <a:ea typeface=""/>
        <a:cs typeface=""/>
      </a:majorFont>
      <a:minorFont>
        <a:latin typeface="Montserrat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sz="1200" dirty="0" err="1" smtClean="0">
            <a:solidFill>
              <a:schemeClr val="accent1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2" id="{EEBAEE76-FD96-B743-BB9F-436B558CD437}" vid="{6A08369E-27A1-634E-9824-60855BA3AD96}"/>
    </a:ext>
  </a:extLst>
</a:theme>
</file>

<file path=ppt/theme/theme2.xml><?xml version="1.0" encoding="utf-8"?>
<a:theme xmlns:a="http://schemas.openxmlformats.org/drawingml/2006/main" name="Inner Slides">
  <a:themeElements>
    <a:clrScheme name="Dumarey 2">
      <a:dk1>
        <a:srgbClr val="023F51"/>
      </a:dk1>
      <a:lt1>
        <a:srgbClr val="FFFFFF"/>
      </a:lt1>
      <a:dk2>
        <a:srgbClr val="008570"/>
      </a:dk2>
      <a:lt2>
        <a:srgbClr val="DEEAEE"/>
      </a:lt2>
      <a:accent1>
        <a:srgbClr val="00A888"/>
      </a:accent1>
      <a:accent2>
        <a:srgbClr val="034051"/>
      </a:accent2>
      <a:accent3>
        <a:srgbClr val="33BDA1"/>
      </a:accent3>
      <a:accent4>
        <a:srgbClr val="2A3071"/>
      </a:accent4>
      <a:accent5>
        <a:srgbClr val="2CACE3"/>
      </a:accent5>
      <a:accent6>
        <a:srgbClr val="00F9FF"/>
      </a:accent6>
      <a:hlink>
        <a:srgbClr val="00AC8C"/>
      </a:hlink>
      <a:folHlink>
        <a:srgbClr val="008570"/>
      </a:folHlink>
    </a:clrScheme>
    <a:fontScheme name="Dumare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sz="1600" dirty="0" smtClean="0">
            <a:solidFill>
              <a:srgbClr val="034052"/>
            </a:solidFill>
            <a:latin typeface="Helvetica" panose="020B0604020202020204" pitchFamily="34" charset="0"/>
            <a:cs typeface="Helvetica" panose="020B0604020202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2" id="{EEBAEE76-FD96-B743-BB9F-436B558CD437}" vid="{E9A3D19F-6A5A-3240-9985-5D7F74C9A9D6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1b04906-9cc5-4f19-b388-b71e29254399" xsi:nil="true"/>
    <_Flow_SignoffStatus xmlns="05a2a675-cd71-4770-a604-9c141e68669b" xsi:nil="true"/>
    <TaxKeywordTaxHTField xmlns="81b04906-9cc5-4f19-b388-b71e29254399">
      <Terms xmlns="http://schemas.microsoft.com/office/infopath/2007/PartnerControls"/>
    </TaxKeywordTaxHTField>
    <SharedWithUsers xmlns="81b04906-9cc5-4f19-b388-b71e29254399">
      <UserInfo>
        <DisplayName/>
        <AccountId xsi:nil="true"/>
        <AccountType/>
      </UserInfo>
    </SharedWithUsers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92461A58A33B6469CAB0E998879344F" ma:contentTypeVersion="11" ma:contentTypeDescription="Crée un document." ma:contentTypeScope="" ma:versionID="2a8d2e32903565f63fe57f67d6e8c340">
  <xsd:schema xmlns:xsd="http://www.w3.org/2001/XMLSchema" xmlns:xs="http://www.w3.org/2001/XMLSchema" xmlns:p="http://schemas.microsoft.com/office/2006/metadata/properties" xmlns:ns2="05a2a675-cd71-4770-a604-9c141e68669b" xmlns:ns3="81b04906-9cc5-4f19-b388-b71e29254399" targetNamespace="http://schemas.microsoft.com/office/2006/metadata/properties" ma:root="true" ma:fieldsID="79d8e7ebb221cd453b236c9474688ffd" ns2:_="" ns3:_="">
    <xsd:import namespace="05a2a675-cd71-4770-a604-9c141e68669b"/>
    <xsd:import namespace="81b04906-9cc5-4f19-b388-b71e2925439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3:TaxKeywordTaxHTField" minOccurs="0"/>
                <xsd:element ref="ns3:TaxCatchAll" minOccurs="0"/>
                <xsd:element ref="ns2:_Flow_SignoffStatu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5a2a675-cd71-4770-a604-9c141e68669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_Flow_SignoffStatus" ma:index="15" nillable="true" ma:displayName="État de validation" ma:internalName="_x00c9_tat_x0020_de_x0020_validation">
      <xsd:simpleType>
        <xsd:restriction base="dms:Text"/>
      </xsd:simpleType>
    </xsd:element>
    <xsd:element name="MediaServiceObjectDetectorVersions" ma:index="16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7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1b04906-9cc5-4f19-b388-b71e29254399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KeywordTaxHTField" ma:index="13" nillable="true" ma:taxonomy="true" ma:internalName="TaxKeywordTaxHTField" ma:taxonomyFieldName="TaxKeyword" ma:displayName="Mots clés d’entreprise" ma:readOnly="false" ma:fieldId="{23f27201-bee3-471e-b2e7-b64fd8b7ca38}" ma:taxonomyMulti="true" ma:sspId="644e0fb9-1ff7-4d26-9b1e-dd29bea89d6b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14" nillable="true" ma:displayName="Taxonomy Catch All Column" ma:hidden="true" ma:list="{86963020-9a2b-4731-bf09-3922f8174ddc}" ma:internalName="TaxCatchAll" ma:showField="CatchAllData" ma:web="81b04906-9cc5-4f19-b388-b71e2925439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08EAB12-2688-4DA3-B3AE-25F068D22F7A}">
  <ds:schemaRefs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81b04906-9cc5-4f19-b388-b71e29254399"/>
    <ds:schemaRef ds:uri="http://www.w3.org/XML/1998/namespace"/>
    <ds:schemaRef ds:uri="http://purl.org/dc/elements/1.1/"/>
    <ds:schemaRef ds:uri="http://schemas.microsoft.com/office/2006/metadata/properties"/>
    <ds:schemaRef ds:uri="05a2a675-cd71-4770-a604-9c141e68669b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21BBF25D-8FCE-40D0-A3BE-E94C8DF6452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3604C45-0825-4887-99D7-BFE8E938511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5a2a675-cd71-4770-a604-9c141e68669b"/>
    <ds:schemaRef ds:uri="81b04906-9cc5-4f19-b388-b71e2925439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Dumarey – PPT template 13.12.23</Template>
  <TotalTime>995</TotalTime>
  <Words>231</Words>
  <Application>Microsoft Office PowerPoint</Application>
  <PresentationFormat>On-screen Show (16:9)</PresentationFormat>
  <Paragraphs>24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Helvetica</vt:lpstr>
      <vt:lpstr>Covers</vt:lpstr>
      <vt:lpstr>Inner Slides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subject/>
  <dc:creator>Maria Ida De Respinis</dc:creator>
  <cp:keywords/>
  <dc:description/>
  <cp:lastModifiedBy>Alessandra E. Gallinatti</cp:lastModifiedBy>
  <cp:revision>16</cp:revision>
  <dcterms:created xsi:type="dcterms:W3CDTF">2024-01-26T14:40:15Z</dcterms:created>
  <dcterms:modified xsi:type="dcterms:W3CDTF">2024-11-05T13:57:55Z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0x010100E92461A58A33B6469CAB0E998879344F</vt:lpwstr>
  </property>
  <property fmtid="{D5CDD505-2E9C-101B-9397-08002B2CF9AE}" pid="3" name="MSIP_Label_24366ccd-c840-4c97-9654-83e6fad4920f_Enabled">
    <vt:lpwstr>true</vt:lpwstr>
  </property>
  <property fmtid="{D5CDD505-2E9C-101B-9397-08002B2CF9AE}" pid="4" name="MSIP_Label_24366ccd-c840-4c97-9654-83e6fad4920f_SetDate">
    <vt:lpwstr>2024-01-11T13:07:17Z</vt:lpwstr>
  </property>
  <property fmtid="{D5CDD505-2E9C-101B-9397-08002B2CF9AE}" pid="5" name="MSIP_Label_24366ccd-c840-4c97-9654-83e6fad4920f_Method">
    <vt:lpwstr>Standard</vt:lpwstr>
  </property>
  <property fmtid="{D5CDD505-2E9C-101B-9397-08002B2CF9AE}" pid="6" name="MSIP_Label_24366ccd-c840-4c97-9654-83e6fad4920f_Name">
    <vt:lpwstr>Internal</vt:lpwstr>
  </property>
  <property fmtid="{D5CDD505-2E9C-101B-9397-08002B2CF9AE}" pid="7" name="MSIP_Label_24366ccd-c840-4c97-9654-83e6fad4920f_SiteId">
    <vt:lpwstr>9d552595-aaf1-4940-bfb2-e0cd24646a0d</vt:lpwstr>
  </property>
  <property fmtid="{D5CDD505-2E9C-101B-9397-08002B2CF9AE}" pid="8" name="MSIP_Label_24366ccd-c840-4c97-9654-83e6fad4920f_ActionId">
    <vt:lpwstr>31f9ce9d-5eda-46df-9c80-37f605cb3161</vt:lpwstr>
  </property>
  <property fmtid="{D5CDD505-2E9C-101B-9397-08002B2CF9AE}" pid="9" name="MSIP_Label_24366ccd-c840-4c97-9654-83e6fad4920f_ContentBits">
    <vt:lpwstr>2</vt:lpwstr>
  </property>
  <property fmtid="{D5CDD505-2E9C-101B-9397-08002B2CF9AE}" pid="10" name="MediaServiceImageTags">
    <vt:lpwstr/>
  </property>
  <property fmtid="{D5CDD505-2E9C-101B-9397-08002B2CF9AE}" pid="11" name="ClassificationContentMarkingFooterText">
    <vt:lpwstr>This document is intended for internal use only. Sharing is allowed only using authorized tools.</vt:lpwstr>
  </property>
  <property fmtid="{D5CDD505-2E9C-101B-9397-08002B2CF9AE}" pid="12" name="Order">
    <vt:r8>137600</vt:r8>
  </property>
  <property fmtid="{D5CDD505-2E9C-101B-9397-08002B2CF9AE}" pid="13" name="ComplianceAssetId">
    <vt:lpwstr/>
  </property>
  <property fmtid="{D5CDD505-2E9C-101B-9397-08002B2CF9AE}" pid="14" name="_ExtendedDescription">
    <vt:lpwstr/>
  </property>
  <property fmtid="{D5CDD505-2E9C-101B-9397-08002B2CF9AE}" pid="15" name="ClassificationContentMarkingFooterLocations">
    <vt:lpwstr>Covers:4\Inner Slides:9</vt:lpwstr>
  </property>
  <property fmtid="{D5CDD505-2E9C-101B-9397-08002B2CF9AE}" pid="16" name="TriggerFlowInfo">
    <vt:lpwstr/>
  </property>
  <property fmtid="{D5CDD505-2E9C-101B-9397-08002B2CF9AE}" pid="17" name="TaxKeyword">
    <vt:lpwstr/>
  </property>
</Properties>
</file>