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8.jpg" ContentType="image/png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sldIdLst>
    <p:sldId id="265" r:id="rId2"/>
    <p:sldId id="344" r:id="rId3"/>
    <p:sldId id="335" r:id="rId4"/>
    <p:sldId id="364" r:id="rId5"/>
    <p:sldId id="371" r:id="rId6"/>
    <p:sldId id="368" r:id="rId7"/>
    <p:sldId id="370" r:id="rId8"/>
    <p:sldId id="367" r:id="rId9"/>
    <p:sldId id="322" r:id="rId10"/>
    <p:sldId id="323" r:id="rId11"/>
    <p:sldId id="320" r:id="rId12"/>
    <p:sldId id="310" r:id="rId13"/>
  </p:sldIdLst>
  <p:sldSz cx="13004800" cy="97536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72" userDrawn="1">
          <p15:clr>
            <a:srgbClr val="A4A3A4"/>
          </p15:clr>
        </p15:guide>
        <p15:guide id="2" pos="40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4660"/>
  </p:normalViewPr>
  <p:slideViewPr>
    <p:cSldViewPr>
      <p:cViewPr>
        <p:scale>
          <a:sx n="69" d="100"/>
          <a:sy n="69" d="100"/>
        </p:scale>
        <p:origin x="-120" y="-72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Relationship Id="rId4" Type="http://schemas.openxmlformats.org/officeDocument/2006/relationships/image" Target="../media/image27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Relationship Id="rId4" Type="http://schemas.openxmlformats.org/officeDocument/2006/relationships/image" Target="../media/image27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C6E088-D538-4CE4-A2E9-75805C27AB99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50E8842-3D2E-48F4-B3E2-513C22FB7471}">
      <dgm:prSet custT="1"/>
      <dgm:spPr>
        <a:ln>
          <a:solidFill>
            <a:schemeClr val="tx1"/>
          </a:solidFill>
        </a:ln>
      </dgm:spPr>
      <dgm:t>
        <a:bodyPr/>
        <a:lstStyle/>
        <a:p>
          <a:pPr algn="ctr" rtl="0"/>
          <a:r>
            <a:rPr lang="en-US" sz="2400" b="1" dirty="0" smtClean="0"/>
            <a:t>Technical and Legislative </a:t>
          </a:r>
          <a:r>
            <a:rPr lang="en-US" sz="2400" b="1" dirty="0" err="1" smtClean="0"/>
            <a:t>Feasability</a:t>
          </a:r>
          <a:endParaRPr lang="it-IT" sz="2400" dirty="0"/>
        </a:p>
      </dgm:t>
    </dgm:pt>
    <dgm:pt modelId="{D7845F32-312D-4D2C-A280-0DD9344BD980}" type="parTrans" cxnId="{F5AFDA89-2A16-4321-9FD3-8EDA57E50A22}">
      <dgm:prSet/>
      <dgm:spPr/>
      <dgm:t>
        <a:bodyPr/>
        <a:lstStyle/>
        <a:p>
          <a:endParaRPr lang="it-IT"/>
        </a:p>
      </dgm:t>
    </dgm:pt>
    <dgm:pt modelId="{85EE2E84-FFCA-47B8-8AD3-9921D2729558}" type="sibTrans" cxnId="{F5AFDA89-2A16-4321-9FD3-8EDA57E50A22}">
      <dgm:prSet/>
      <dgm:spPr/>
      <dgm:t>
        <a:bodyPr/>
        <a:lstStyle/>
        <a:p>
          <a:endParaRPr lang="it-IT"/>
        </a:p>
      </dgm:t>
    </dgm:pt>
    <dgm:pt modelId="{2735A5CD-C846-4E89-888D-187AC28BE43D}">
      <dgm:prSet custT="1"/>
      <dgm:spPr/>
      <dgm:t>
        <a:bodyPr/>
        <a:lstStyle/>
        <a:p>
          <a:pPr algn="ctr" rtl="0"/>
          <a:r>
            <a:rPr lang="en-US" sz="2400" b="1" dirty="0" smtClean="0"/>
            <a:t>Vehicle Layout </a:t>
          </a:r>
          <a:endParaRPr lang="it-IT" sz="2400" dirty="0"/>
        </a:p>
      </dgm:t>
    </dgm:pt>
    <dgm:pt modelId="{98B0C31C-531C-41F2-9A6F-CD4C2FE24182}" type="parTrans" cxnId="{0ADC03C4-4E83-476E-B19D-7BAFF8159F5D}">
      <dgm:prSet/>
      <dgm:spPr/>
      <dgm:t>
        <a:bodyPr/>
        <a:lstStyle/>
        <a:p>
          <a:endParaRPr lang="it-IT"/>
        </a:p>
      </dgm:t>
    </dgm:pt>
    <dgm:pt modelId="{2DB9F07B-976F-41F2-940F-05BDA38ABF3C}" type="sibTrans" cxnId="{0ADC03C4-4E83-476E-B19D-7BAFF8159F5D}">
      <dgm:prSet/>
      <dgm:spPr/>
      <dgm:t>
        <a:bodyPr/>
        <a:lstStyle/>
        <a:p>
          <a:endParaRPr lang="it-IT"/>
        </a:p>
      </dgm:t>
    </dgm:pt>
    <dgm:pt modelId="{2C79D44A-C207-4812-9363-E38ED1047FEB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2400" b="1" dirty="0" smtClean="0"/>
            <a:t>Main dimension </a:t>
          </a:r>
          <a:endParaRPr lang="it-IT" sz="2400" dirty="0"/>
        </a:p>
      </dgm:t>
    </dgm:pt>
    <dgm:pt modelId="{E0B5E63F-00C4-42CC-8702-3BCC23AB0907}" type="parTrans" cxnId="{03B64FF3-C5A0-443E-8734-A752EBF6B3CC}">
      <dgm:prSet/>
      <dgm:spPr/>
      <dgm:t>
        <a:bodyPr/>
        <a:lstStyle/>
        <a:p>
          <a:endParaRPr lang="it-IT"/>
        </a:p>
      </dgm:t>
    </dgm:pt>
    <dgm:pt modelId="{AF8EBF4D-B619-429A-92EB-AC838E8F95E7}" type="sibTrans" cxnId="{03B64FF3-C5A0-443E-8734-A752EBF6B3CC}">
      <dgm:prSet/>
      <dgm:spPr/>
      <dgm:t>
        <a:bodyPr/>
        <a:lstStyle/>
        <a:p>
          <a:endParaRPr lang="it-IT"/>
        </a:p>
      </dgm:t>
    </dgm:pt>
    <dgm:pt modelId="{FEBE611F-7EF7-4ECB-AD97-E42C981F5E61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2400" b="1" dirty="0" smtClean="0"/>
            <a:t>Wheel base and track</a:t>
          </a:r>
          <a:endParaRPr lang="it-IT" sz="2400" dirty="0"/>
        </a:p>
      </dgm:t>
    </dgm:pt>
    <dgm:pt modelId="{610F1168-E9E2-421A-9101-534ED9892F7F}" type="parTrans" cxnId="{CB696CD6-E6E8-47C9-BE50-8E2CD46070F4}">
      <dgm:prSet/>
      <dgm:spPr/>
      <dgm:t>
        <a:bodyPr/>
        <a:lstStyle/>
        <a:p>
          <a:endParaRPr lang="it-IT"/>
        </a:p>
      </dgm:t>
    </dgm:pt>
    <dgm:pt modelId="{7F4C9009-9DF8-4223-BC8D-D763ED285F1F}" type="sibTrans" cxnId="{CB696CD6-E6E8-47C9-BE50-8E2CD46070F4}">
      <dgm:prSet/>
      <dgm:spPr/>
      <dgm:t>
        <a:bodyPr/>
        <a:lstStyle/>
        <a:p>
          <a:endParaRPr lang="it-IT"/>
        </a:p>
      </dgm:t>
    </dgm:pt>
    <dgm:pt modelId="{05E57B10-0E81-4AB1-B221-50E7AEDFA780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2400" b="1" dirty="0" smtClean="0"/>
            <a:t>Suspensions, styling brake system</a:t>
          </a:r>
          <a:endParaRPr lang="it-IT" sz="2400" dirty="0"/>
        </a:p>
      </dgm:t>
    </dgm:pt>
    <dgm:pt modelId="{7A646BD7-BCBF-46F6-9B11-07ED2EDA6917}" type="parTrans" cxnId="{B1106B1C-486B-4014-8DD3-6C6DC8940A57}">
      <dgm:prSet/>
      <dgm:spPr/>
      <dgm:t>
        <a:bodyPr/>
        <a:lstStyle/>
        <a:p>
          <a:endParaRPr lang="it-IT"/>
        </a:p>
      </dgm:t>
    </dgm:pt>
    <dgm:pt modelId="{E4C065C3-55DF-49BA-90C8-DA8C6E8EDC3C}" type="sibTrans" cxnId="{B1106B1C-486B-4014-8DD3-6C6DC8940A57}">
      <dgm:prSet/>
      <dgm:spPr/>
      <dgm:t>
        <a:bodyPr/>
        <a:lstStyle/>
        <a:p>
          <a:endParaRPr lang="it-IT"/>
        </a:p>
      </dgm:t>
    </dgm:pt>
    <dgm:pt modelId="{E795495D-777B-4228-8CD1-0761FA1D3C50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2400" b="1" dirty="0" smtClean="0"/>
            <a:t>Dashboard macro-feasibility</a:t>
          </a:r>
          <a:endParaRPr lang="it-IT" sz="2400" dirty="0"/>
        </a:p>
      </dgm:t>
    </dgm:pt>
    <dgm:pt modelId="{D8E7F3DF-F439-43E4-8AD6-6287004D9E71}" type="parTrans" cxnId="{83F37FBB-C924-4678-AE0C-A60D95DD7868}">
      <dgm:prSet/>
      <dgm:spPr/>
      <dgm:t>
        <a:bodyPr/>
        <a:lstStyle/>
        <a:p>
          <a:endParaRPr lang="it-IT"/>
        </a:p>
      </dgm:t>
    </dgm:pt>
    <dgm:pt modelId="{41E32195-5C46-4C9D-8324-EF8A8FA1EEA5}" type="sibTrans" cxnId="{83F37FBB-C924-4678-AE0C-A60D95DD7868}">
      <dgm:prSet/>
      <dgm:spPr/>
      <dgm:t>
        <a:bodyPr/>
        <a:lstStyle/>
        <a:p>
          <a:endParaRPr lang="it-IT"/>
        </a:p>
      </dgm:t>
    </dgm:pt>
    <dgm:pt modelId="{5A64A7F4-1661-437E-BCCA-C1F68B6C4959}">
      <dgm:prSet custT="1"/>
      <dgm:spPr>
        <a:ln>
          <a:solidFill>
            <a:schemeClr val="tx1"/>
          </a:solidFill>
        </a:ln>
      </dgm:spPr>
      <dgm:t>
        <a:bodyPr/>
        <a:lstStyle/>
        <a:p>
          <a:pPr algn="ctr" rtl="0"/>
          <a:r>
            <a:rPr lang="en-US" sz="2400" b="1" dirty="0" err="1" smtClean="0"/>
            <a:t>Ergonomy</a:t>
          </a:r>
          <a:endParaRPr lang="it-IT" sz="2400" dirty="0"/>
        </a:p>
      </dgm:t>
    </dgm:pt>
    <dgm:pt modelId="{9AAC69EE-745A-4733-9D1B-C707AE237A3B}" type="parTrans" cxnId="{BB4C6C6A-091D-4BDE-9315-24EFB329B997}">
      <dgm:prSet/>
      <dgm:spPr/>
      <dgm:t>
        <a:bodyPr/>
        <a:lstStyle/>
        <a:p>
          <a:endParaRPr lang="it-IT"/>
        </a:p>
      </dgm:t>
    </dgm:pt>
    <dgm:pt modelId="{02022868-5862-4948-A82B-54E83F61CA86}" type="sibTrans" cxnId="{BB4C6C6A-091D-4BDE-9315-24EFB329B997}">
      <dgm:prSet/>
      <dgm:spPr/>
      <dgm:t>
        <a:bodyPr/>
        <a:lstStyle/>
        <a:p>
          <a:endParaRPr lang="it-IT"/>
        </a:p>
      </dgm:t>
    </dgm:pt>
    <dgm:pt modelId="{5097F745-9435-4785-B790-50BB0B596F1E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2400" b="1" dirty="0" smtClean="0"/>
            <a:t>Habitability setting</a:t>
          </a:r>
          <a:endParaRPr lang="it-IT" sz="2400" dirty="0"/>
        </a:p>
      </dgm:t>
    </dgm:pt>
    <dgm:pt modelId="{79358F80-A53F-4365-9423-B464BC9F3019}" type="parTrans" cxnId="{83CAC7A4-33F0-4355-8E34-CDD7566AD547}">
      <dgm:prSet/>
      <dgm:spPr/>
      <dgm:t>
        <a:bodyPr/>
        <a:lstStyle/>
        <a:p>
          <a:endParaRPr lang="it-IT"/>
        </a:p>
      </dgm:t>
    </dgm:pt>
    <dgm:pt modelId="{A18D5EAB-830A-44E5-B31D-A0A48A1B8554}" type="sibTrans" cxnId="{83CAC7A4-33F0-4355-8E34-CDD7566AD547}">
      <dgm:prSet/>
      <dgm:spPr/>
      <dgm:t>
        <a:bodyPr/>
        <a:lstStyle/>
        <a:p>
          <a:endParaRPr lang="it-IT"/>
        </a:p>
      </dgm:t>
    </dgm:pt>
    <dgm:pt modelId="{92CF9CCE-FC79-403E-9E97-6EC7430F2CBE}">
      <dgm:prSet custT="1"/>
      <dgm:spPr>
        <a:ln>
          <a:solidFill>
            <a:schemeClr val="tx1"/>
          </a:solidFill>
        </a:ln>
      </dgm:spPr>
      <dgm:t>
        <a:bodyPr/>
        <a:lstStyle/>
        <a:p>
          <a:pPr algn="ctr" rtl="0"/>
          <a:r>
            <a:rPr lang="en-US" sz="2400" b="1" dirty="0" smtClean="0"/>
            <a:t>Design</a:t>
          </a:r>
          <a:endParaRPr lang="it-IT" sz="2400" dirty="0"/>
        </a:p>
      </dgm:t>
    </dgm:pt>
    <dgm:pt modelId="{BB1A74D3-B1AF-4AEF-B42E-AE754E6FB9DF}" type="parTrans" cxnId="{2FB23651-DE88-470E-A371-9A5CC68C2F1D}">
      <dgm:prSet/>
      <dgm:spPr/>
      <dgm:t>
        <a:bodyPr/>
        <a:lstStyle/>
        <a:p>
          <a:endParaRPr lang="it-IT"/>
        </a:p>
      </dgm:t>
    </dgm:pt>
    <dgm:pt modelId="{0C62A790-3A1F-44CE-AB4B-FC5AD3C3896E}" type="sibTrans" cxnId="{2FB23651-DE88-470E-A371-9A5CC68C2F1D}">
      <dgm:prSet/>
      <dgm:spPr/>
      <dgm:t>
        <a:bodyPr/>
        <a:lstStyle/>
        <a:p>
          <a:endParaRPr lang="it-IT"/>
        </a:p>
      </dgm:t>
    </dgm:pt>
    <dgm:pt modelId="{9FE37F08-C82F-4A09-ADF5-F965400BC54A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2400" b="1" dirty="0" smtClean="0"/>
            <a:t>Body in white, closures, external trims, under and upper body</a:t>
          </a:r>
          <a:endParaRPr lang="it-IT" sz="2400" dirty="0"/>
        </a:p>
      </dgm:t>
    </dgm:pt>
    <dgm:pt modelId="{A40051B6-8B17-4E55-BD01-79589DC63A2D}" type="parTrans" cxnId="{D6DE4813-045C-4CB8-BB17-76EDEBA27C23}">
      <dgm:prSet/>
      <dgm:spPr/>
      <dgm:t>
        <a:bodyPr/>
        <a:lstStyle/>
        <a:p>
          <a:endParaRPr lang="it-IT"/>
        </a:p>
      </dgm:t>
    </dgm:pt>
    <dgm:pt modelId="{883A92E0-CBA2-46CE-B245-AD3773CDB2F4}" type="sibTrans" cxnId="{D6DE4813-045C-4CB8-BB17-76EDEBA27C23}">
      <dgm:prSet/>
      <dgm:spPr/>
      <dgm:t>
        <a:bodyPr/>
        <a:lstStyle/>
        <a:p>
          <a:endParaRPr lang="it-IT"/>
        </a:p>
      </dgm:t>
    </dgm:pt>
    <dgm:pt modelId="{FE7B3DA1-0AD8-4EEC-8787-326D66B942BF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2400" b="1" dirty="0" smtClean="0"/>
            <a:t>Interiors trims: panels, cockpit, seats</a:t>
          </a:r>
          <a:endParaRPr lang="it-IT" sz="2400" dirty="0"/>
        </a:p>
      </dgm:t>
    </dgm:pt>
    <dgm:pt modelId="{F18B288F-EA73-4F81-BA12-F8918038AD76}" type="parTrans" cxnId="{5C5A85EB-D5DA-4329-9700-F1D662701153}">
      <dgm:prSet/>
      <dgm:spPr/>
      <dgm:t>
        <a:bodyPr/>
        <a:lstStyle/>
        <a:p>
          <a:endParaRPr lang="it-IT"/>
        </a:p>
      </dgm:t>
    </dgm:pt>
    <dgm:pt modelId="{EC3AAB8D-71CC-401E-972C-A49F1EA99C9A}" type="sibTrans" cxnId="{5C5A85EB-D5DA-4329-9700-F1D662701153}">
      <dgm:prSet/>
      <dgm:spPr/>
      <dgm:t>
        <a:bodyPr/>
        <a:lstStyle/>
        <a:p>
          <a:endParaRPr lang="it-IT"/>
        </a:p>
      </dgm:t>
    </dgm:pt>
    <dgm:pt modelId="{1100542E-E74A-4E24-A1F4-8C6663CE0895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2400" b="1" dirty="0" smtClean="0"/>
            <a:t>Powertrain components, gears, cooling system</a:t>
          </a:r>
          <a:endParaRPr lang="it-IT" sz="2400" dirty="0"/>
        </a:p>
      </dgm:t>
    </dgm:pt>
    <dgm:pt modelId="{961E1A51-9E59-4D93-8650-EC75F1B49BC3}" type="parTrans" cxnId="{3F680602-7A76-44B3-AA83-ADC0EED68970}">
      <dgm:prSet/>
      <dgm:spPr/>
      <dgm:t>
        <a:bodyPr/>
        <a:lstStyle/>
        <a:p>
          <a:endParaRPr lang="it-IT"/>
        </a:p>
      </dgm:t>
    </dgm:pt>
    <dgm:pt modelId="{23492B79-EAA2-4B79-85AA-A3800E5B7CD2}" type="sibTrans" cxnId="{3F680602-7A76-44B3-AA83-ADC0EED68970}">
      <dgm:prSet/>
      <dgm:spPr/>
      <dgm:t>
        <a:bodyPr/>
        <a:lstStyle/>
        <a:p>
          <a:endParaRPr lang="it-IT"/>
        </a:p>
      </dgm:t>
    </dgm:pt>
    <dgm:pt modelId="{10A95FCC-EE72-4EE9-A39D-BF697EE2B203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endParaRPr lang="it-IT" sz="2400" dirty="0"/>
        </a:p>
      </dgm:t>
    </dgm:pt>
    <dgm:pt modelId="{EADADF19-4AD6-418C-AC5F-A55331DEC765}" type="parTrans" cxnId="{3A093F03-B47B-4792-B60D-2F61778E4923}">
      <dgm:prSet/>
      <dgm:spPr/>
      <dgm:t>
        <a:bodyPr/>
        <a:lstStyle/>
        <a:p>
          <a:endParaRPr lang="it-IT"/>
        </a:p>
      </dgm:t>
    </dgm:pt>
    <dgm:pt modelId="{46C6E0AB-2A95-4E66-97DB-AE1F4520396A}" type="sibTrans" cxnId="{3A093F03-B47B-4792-B60D-2F61778E4923}">
      <dgm:prSet/>
      <dgm:spPr/>
      <dgm:t>
        <a:bodyPr/>
        <a:lstStyle/>
        <a:p>
          <a:endParaRPr lang="it-IT"/>
        </a:p>
      </dgm:t>
    </dgm:pt>
    <dgm:pt modelId="{DD169AB1-514E-4E43-88DA-49791123A49D}" type="pres">
      <dgm:prSet presAssocID="{10C6E088-D538-4CE4-A2E9-75805C27AB99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6D689D2-7D3D-4E08-B760-5E7D34D3C7BF}" type="pres">
      <dgm:prSet presAssocID="{950E8842-3D2E-48F4-B3E2-513C22FB7471}" presName="compNode" presStyleCnt="0"/>
      <dgm:spPr/>
    </dgm:pt>
    <dgm:pt modelId="{FCE7DC92-0EC4-4AD0-B446-FF2D2B7C65AA}" type="pres">
      <dgm:prSet presAssocID="{950E8842-3D2E-48F4-B3E2-513C22FB7471}" presName="childRect" presStyleLbl="bgAcc1" presStyleIdx="0" presStyleCnt="4" custScaleX="139622" custScaleY="18864" custLinFactNeighborX="3094" custLinFactNeighborY="15109">
        <dgm:presLayoutVars>
          <dgm:bulletEnabled val="1"/>
        </dgm:presLayoutVars>
      </dgm:prSet>
      <dgm:spPr>
        <a:ln>
          <a:solidFill>
            <a:schemeClr val="tx1"/>
          </a:solidFill>
        </a:ln>
      </dgm:spPr>
      <dgm:t>
        <a:bodyPr/>
        <a:lstStyle/>
        <a:p>
          <a:endParaRPr lang="it-IT"/>
        </a:p>
      </dgm:t>
    </dgm:pt>
    <dgm:pt modelId="{5B051F78-1F22-438D-99FD-8B1D34DA96C3}" type="pres">
      <dgm:prSet presAssocID="{950E8842-3D2E-48F4-B3E2-513C22FB747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11CD4C2-7697-4E5B-ABDC-72C8571485ED}" type="pres">
      <dgm:prSet presAssocID="{950E8842-3D2E-48F4-B3E2-513C22FB7471}" presName="parentRect" presStyleLbl="alignNode1" presStyleIdx="0" presStyleCnt="4" custScaleX="139536" custScaleY="156698" custLinFactNeighborX="3094" custLinFactNeighborY="-91426"/>
      <dgm:spPr/>
      <dgm:t>
        <a:bodyPr/>
        <a:lstStyle/>
        <a:p>
          <a:endParaRPr lang="it-IT"/>
        </a:p>
      </dgm:t>
    </dgm:pt>
    <dgm:pt modelId="{03423053-4A0F-4BD5-9423-09CC95830A72}" type="pres">
      <dgm:prSet presAssocID="{950E8842-3D2E-48F4-B3E2-513C22FB7471}" presName="adorn" presStyleLbl="fgAccFollowNode1" presStyleIdx="0" presStyleCnt="4" custScaleX="321792" custScaleY="215051" custLinFactX="58753" custLinFactNeighborX="100000" custLinFactNeighborY="-48411"/>
      <dgm:spPr>
        <a:blipFill rotWithShape="1">
          <a:blip xmlns:r="http://schemas.openxmlformats.org/officeDocument/2006/relationships" r:embed="rId1"/>
          <a:stretch>
            <a:fillRect/>
          </a:stretch>
        </a:blipFill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endParaRPr lang="it-IT"/>
        </a:p>
      </dgm:t>
    </dgm:pt>
    <dgm:pt modelId="{897951DA-C359-401F-AEA3-A417DBBA05A4}" type="pres">
      <dgm:prSet presAssocID="{85EE2E84-FFCA-47B8-8AD3-9921D2729558}" presName="sibTrans" presStyleLbl="sibTrans2D1" presStyleIdx="0" presStyleCnt="0"/>
      <dgm:spPr/>
      <dgm:t>
        <a:bodyPr/>
        <a:lstStyle/>
        <a:p>
          <a:endParaRPr lang="it-IT"/>
        </a:p>
      </dgm:t>
    </dgm:pt>
    <dgm:pt modelId="{AE27F798-08C6-4919-970F-5586D7680394}" type="pres">
      <dgm:prSet presAssocID="{2735A5CD-C846-4E89-888D-187AC28BE43D}" presName="compNode" presStyleCnt="0"/>
      <dgm:spPr/>
    </dgm:pt>
    <dgm:pt modelId="{F4D90555-79C2-4076-B237-29B928770ADF}" type="pres">
      <dgm:prSet presAssocID="{2735A5CD-C846-4E89-888D-187AC28BE43D}" presName="childRect" presStyleLbl="bgAcc1" presStyleIdx="1" presStyleCnt="4" custScaleX="183529" custScaleY="145880" custLinFactX="23685" custLinFactY="47161" custLinFactNeighborX="100000" custLinFactNeighborY="10000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C5943AC-05EE-4D56-853C-0845CCE4EFDF}" type="pres">
      <dgm:prSet presAssocID="{2735A5CD-C846-4E89-888D-187AC28BE43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D6EF7F3-F731-402F-9001-52B12D5E78FB}" type="pres">
      <dgm:prSet presAssocID="{2735A5CD-C846-4E89-888D-187AC28BE43D}" presName="parentRect" presStyleLbl="alignNode1" presStyleIdx="1" presStyleCnt="4" custScaleX="183642" custLinFactX="23741" custLinFactY="197142" custLinFactNeighborX="100000" custLinFactNeighborY="200000"/>
      <dgm:spPr/>
      <dgm:t>
        <a:bodyPr/>
        <a:lstStyle/>
        <a:p>
          <a:endParaRPr lang="it-IT"/>
        </a:p>
      </dgm:t>
    </dgm:pt>
    <dgm:pt modelId="{426C80A9-FC18-47A7-957F-C1A1474BD580}" type="pres">
      <dgm:prSet presAssocID="{2735A5CD-C846-4E89-888D-187AC28BE43D}" presName="adorn" presStyleLbl="fgAccFollowNode1" presStyleIdx="1" presStyleCnt="4" custScaleX="325326" custScaleY="275892" custLinFactX="242234" custLinFactY="200000" custLinFactNeighborX="300000" custLinFactNeighborY="202053"/>
      <dgm:spPr>
        <a:blipFill rotWithShape="1">
          <a:blip xmlns:r="http://schemas.openxmlformats.org/officeDocument/2006/relationships" r:embed="rId2"/>
          <a:stretch>
            <a:fillRect/>
          </a:stretch>
        </a:blipFill>
        <a:ln>
          <a:solidFill>
            <a:schemeClr val="tx2">
              <a:alpha val="90000"/>
            </a:schemeClr>
          </a:solidFill>
        </a:ln>
      </dgm:spPr>
      <dgm:t>
        <a:bodyPr/>
        <a:lstStyle/>
        <a:p>
          <a:endParaRPr lang="it-IT"/>
        </a:p>
      </dgm:t>
    </dgm:pt>
    <dgm:pt modelId="{B1F5D60C-CCF5-4911-B247-9C545770A23D}" type="pres">
      <dgm:prSet presAssocID="{2DB9F07B-976F-41F2-940F-05BDA38ABF3C}" presName="sibTrans" presStyleLbl="sibTrans2D1" presStyleIdx="0" presStyleCnt="0"/>
      <dgm:spPr/>
      <dgm:t>
        <a:bodyPr/>
        <a:lstStyle/>
        <a:p>
          <a:endParaRPr lang="it-IT"/>
        </a:p>
      </dgm:t>
    </dgm:pt>
    <dgm:pt modelId="{179F3A5F-0C05-4986-95EF-32E7846469B8}" type="pres">
      <dgm:prSet presAssocID="{5A64A7F4-1661-437E-BCCA-C1F68B6C4959}" presName="compNode" presStyleCnt="0"/>
      <dgm:spPr/>
    </dgm:pt>
    <dgm:pt modelId="{0D3B4259-4B32-4714-99A7-E339AAFE8B0D}" type="pres">
      <dgm:prSet presAssocID="{5A64A7F4-1661-437E-BCCA-C1F68B6C4959}" presName="childRect" presStyleLbl="bgAcc1" presStyleIdx="2" presStyleCnt="4" custScaleX="132970" custScaleY="46621" custLinFactNeighborX="-28662" custLinFactNeighborY="-128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70EF8D1-B819-4CD0-8804-F5FCD6016E1D}" type="pres">
      <dgm:prSet presAssocID="{5A64A7F4-1661-437E-BCCA-C1F68B6C495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52785C4-0523-48BE-8411-0D05708BC8F2}" type="pres">
      <dgm:prSet presAssocID="{5A64A7F4-1661-437E-BCCA-C1F68B6C4959}" presName="parentRect" presStyleLbl="alignNode1" presStyleIdx="2" presStyleCnt="4" custScaleX="132887" custScaleY="62693" custLinFactNeighborX="-28662" custLinFactNeighborY="-89470"/>
      <dgm:spPr/>
      <dgm:t>
        <a:bodyPr/>
        <a:lstStyle/>
        <a:p>
          <a:endParaRPr lang="it-IT"/>
        </a:p>
      </dgm:t>
    </dgm:pt>
    <dgm:pt modelId="{AD9A8A51-73C2-494A-B2A1-B8BA03B0BB2F}" type="pres">
      <dgm:prSet presAssocID="{5A64A7F4-1661-437E-BCCA-C1F68B6C4959}" presName="adorn" presStyleLbl="fgAccFollowNode1" presStyleIdx="2" presStyleCnt="4" custScaleX="240194" custScaleY="223507" custLinFactNeighborX="-10956" custLinFactNeighborY="-96506"/>
      <dgm:spPr>
        <a:blipFill rotWithShape="1">
          <a:blip xmlns:r="http://schemas.openxmlformats.org/officeDocument/2006/relationships" r:embed="rId3"/>
          <a:stretch>
            <a:fillRect/>
          </a:stretch>
        </a:blipFill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endParaRPr lang="it-IT"/>
        </a:p>
      </dgm:t>
    </dgm:pt>
    <dgm:pt modelId="{4F763B44-D7D9-4AA6-BF29-2B9CAFB35ACD}" type="pres">
      <dgm:prSet presAssocID="{02022868-5862-4948-A82B-54E83F61CA86}" presName="sibTrans" presStyleLbl="sibTrans2D1" presStyleIdx="0" presStyleCnt="0"/>
      <dgm:spPr/>
      <dgm:t>
        <a:bodyPr/>
        <a:lstStyle/>
        <a:p>
          <a:endParaRPr lang="it-IT"/>
        </a:p>
      </dgm:t>
    </dgm:pt>
    <dgm:pt modelId="{69FFC9DF-DFAB-41C8-9872-E17C27D00ED7}" type="pres">
      <dgm:prSet presAssocID="{92CF9CCE-FC79-403E-9E97-6EC7430F2CBE}" presName="compNode" presStyleCnt="0"/>
      <dgm:spPr/>
    </dgm:pt>
    <dgm:pt modelId="{761E4A48-2E68-4AA3-8525-CD179754AB6F}" type="pres">
      <dgm:prSet presAssocID="{92CF9CCE-FC79-403E-9E97-6EC7430F2CBE}" presName="childRect" presStyleLbl="bgAcc1" presStyleIdx="3" presStyleCnt="4" custScaleX="200165" custScaleY="156258" custLinFactX="-42774" custLinFactNeighborX="-100000" custLinFactNeighborY="-5099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F325151-8AC8-4A21-937D-D9E3A0CB6C1A}" type="pres">
      <dgm:prSet presAssocID="{92CF9CCE-FC79-403E-9E97-6EC7430F2CBE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7A0F901-6DEE-4D4C-B423-B763999EA491}" type="pres">
      <dgm:prSet presAssocID="{92CF9CCE-FC79-403E-9E97-6EC7430F2CBE}" presName="parentRect" presStyleLbl="alignNode1" presStyleIdx="3" presStyleCnt="4" custScaleX="200404" custLinFactX="-42655" custLinFactNeighborX="-100000" custLinFactNeighborY="-52976"/>
      <dgm:spPr/>
      <dgm:t>
        <a:bodyPr/>
        <a:lstStyle/>
        <a:p>
          <a:endParaRPr lang="it-IT"/>
        </a:p>
      </dgm:t>
    </dgm:pt>
    <dgm:pt modelId="{AD3437D8-1A6C-496D-9C14-45AB9EF67983}" type="pres">
      <dgm:prSet presAssocID="{92CF9CCE-FC79-403E-9E97-6EC7430F2CBE}" presName="adorn" presStyleLbl="fgAccFollowNode1" presStyleIdx="3" presStyleCnt="4" custScaleX="301574" custScaleY="180207" custLinFactX="-98979" custLinFactNeighborX="-100000" custLinFactNeighborY="-72202"/>
      <dgm:spPr>
        <a:blipFill rotWithShape="1">
          <a:blip xmlns:r="http://schemas.openxmlformats.org/officeDocument/2006/relationships" r:embed="rId4"/>
          <a:stretch>
            <a:fillRect/>
          </a:stretch>
        </a:blipFill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endParaRPr lang="it-IT"/>
        </a:p>
      </dgm:t>
    </dgm:pt>
  </dgm:ptLst>
  <dgm:cxnLst>
    <dgm:cxn modelId="{9B6BCFF8-13D4-45C3-969F-83A5F7D8DDAE}" type="presOf" srcId="{92CF9CCE-FC79-403E-9E97-6EC7430F2CBE}" destId="{BF325151-8AC8-4A21-937D-D9E3A0CB6C1A}" srcOrd="0" destOrd="0" presId="urn:microsoft.com/office/officeart/2005/8/layout/bList2"/>
    <dgm:cxn modelId="{0ADC03C4-4E83-476E-B19D-7BAFF8159F5D}" srcId="{10C6E088-D538-4CE4-A2E9-75805C27AB99}" destId="{2735A5CD-C846-4E89-888D-187AC28BE43D}" srcOrd="1" destOrd="0" parTransId="{98B0C31C-531C-41F2-9A6F-CD4C2FE24182}" sibTransId="{2DB9F07B-976F-41F2-940F-05BDA38ABF3C}"/>
    <dgm:cxn modelId="{D6DE4813-045C-4CB8-BB17-76EDEBA27C23}" srcId="{92CF9CCE-FC79-403E-9E97-6EC7430F2CBE}" destId="{9FE37F08-C82F-4A09-ADF5-F965400BC54A}" srcOrd="0" destOrd="0" parTransId="{A40051B6-8B17-4E55-BD01-79589DC63A2D}" sibTransId="{883A92E0-CBA2-46CE-B245-AD3773CDB2F4}"/>
    <dgm:cxn modelId="{0587B1E0-3D6E-41A5-9B9A-C5B314EAC490}" type="presOf" srcId="{85EE2E84-FFCA-47B8-8AD3-9921D2729558}" destId="{897951DA-C359-401F-AEA3-A417DBBA05A4}" srcOrd="0" destOrd="0" presId="urn:microsoft.com/office/officeart/2005/8/layout/bList2"/>
    <dgm:cxn modelId="{85E6D22A-7129-4626-9F42-0064AE3AA071}" type="presOf" srcId="{2735A5CD-C846-4E89-888D-187AC28BE43D}" destId="{1D6EF7F3-F731-402F-9001-52B12D5E78FB}" srcOrd="1" destOrd="0" presId="urn:microsoft.com/office/officeart/2005/8/layout/bList2"/>
    <dgm:cxn modelId="{25DD8AD9-0B26-4C0A-B3C6-35643D6DD598}" type="presOf" srcId="{2DB9F07B-976F-41F2-940F-05BDA38ABF3C}" destId="{B1F5D60C-CCF5-4911-B247-9C545770A23D}" srcOrd="0" destOrd="0" presId="urn:microsoft.com/office/officeart/2005/8/layout/bList2"/>
    <dgm:cxn modelId="{5F9323E6-2401-4383-95B3-0A31879618E6}" type="presOf" srcId="{02022868-5862-4948-A82B-54E83F61CA86}" destId="{4F763B44-D7D9-4AA6-BF29-2B9CAFB35ACD}" srcOrd="0" destOrd="0" presId="urn:microsoft.com/office/officeart/2005/8/layout/bList2"/>
    <dgm:cxn modelId="{DB3966E4-95F8-4987-9169-844B9EBBDCEF}" type="presOf" srcId="{E795495D-777B-4228-8CD1-0761FA1D3C50}" destId="{F4D90555-79C2-4076-B237-29B928770ADF}" srcOrd="0" destOrd="3" presId="urn:microsoft.com/office/officeart/2005/8/layout/bList2"/>
    <dgm:cxn modelId="{A4403EDA-426C-4259-8062-024BA1D4BD34}" type="presOf" srcId="{FEBE611F-7EF7-4ECB-AD97-E42C981F5E61}" destId="{F4D90555-79C2-4076-B237-29B928770ADF}" srcOrd="0" destOrd="1" presId="urn:microsoft.com/office/officeart/2005/8/layout/bList2"/>
    <dgm:cxn modelId="{83CAC7A4-33F0-4355-8E34-CDD7566AD547}" srcId="{5A64A7F4-1661-437E-BCCA-C1F68B6C4959}" destId="{5097F745-9435-4785-B790-50BB0B596F1E}" srcOrd="0" destOrd="0" parTransId="{79358F80-A53F-4365-9423-B464BC9F3019}" sibTransId="{A18D5EAB-830A-44E5-B31D-A0A48A1B8554}"/>
    <dgm:cxn modelId="{03B64FF3-C5A0-443E-8734-A752EBF6B3CC}" srcId="{2735A5CD-C846-4E89-888D-187AC28BE43D}" destId="{2C79D44A-C207-4812-9363-E38ED1047FEB}" srcOrd="0" destOrd="0" parTransId="{E0B5E63F-00C4-42CC-8702-3BCC23AB0907}" sibTransId="{AF8EBF4D-B619-429A-92EB-AC838E8F95E7}"/>
    <dgm:cxn modelId="{576B7D51-B46F-4C98-981A-191745971AEA}" type="presOf" srcId="{FE7B3DA1-0AD8-4EEC-8787-326D66B942BF}" destId="{761E4A48-2E68-4AA3-8525-CD179754AB6F}" srcOrd="0" destOrd="1" presId="urn:microsoft.com/office/officeart/2005/8/layout/bList2"/>
    <dgm:cxn modelId="{B1106B1C-486B-4014-8DD3-6C6DC8940A57}" srcId="{2735A5CD-C846-4E89-888D-187AC28BE43D}" destId="{05E57B10-0E81-4AB1-B221-50E7AEDFA780}" srcOrd="2" destOrd="0" parTransId="{7A646BD7-BCBF-46F6-9B11-07ED2EDA6917}" sibTransId="{E4C065C3-55DF-49BA-90C8-DA8C6E8EDC3C}"/>
    <dgm:cxn modelId="{F5AFDA89-2A16-4321-9FD3-8EDA57E50A22}" srcId="{10C6E088-D538-4CE4-A2E9-75805C27AB99}" destId="{950E8842-3D2E-48F4-B3E2-513C22FB7471}" srcOrd="0" destOrd="0" parTransId="{D7845F32-312D-4D2C-A280-0DD9344BD980}" sibTransId="{85EE2E84-FFCA-47B8-8AD3-9921D2729558}"/>
    <dgm:cxn modelId="{6D9C76F2-7226-4314-B1F2-182B65608BD2}" type="presOf" srcId="{950E8842-3D2E-48F4-B3E2-513C22FB7471}" destId="{711CD4C2-7697-4E5B-ABDC-72C8571485ED}" srcOrd="1" destOrd="0" presId="urn:microsoft.com/office/officeart/2005/8/layout/bList2"/>
    <dgm:cxn modelId="{3F680602-7A76-44B3-AA83-ADC0EED68970}" srcId="{92CF9CCE-FC79-403E-9E97-6EC7430F2CBE}" destId="{1100542E-E74A-4E24-A1F4-8C6663CE0895}" srcOrd="2" destOrd="0" parTransId="{961E1A51-9E59-4D93-8650-EC75F1B49BC3}" sibTransId="{23492B79-EAA2-4B79-85AA-A3800E5B7CD2}"/>
    <dgm:cxn modelId="{A1798870-4905-408F-BD9A-085B5B41EAF6}" type="presOf" srcId="{950E8842-3D2E-48F4-B3E2-513C22FB7471}" destId="{5B051F78-1F22-438D-99FD-8B1D34DA96C3}" srcOrd="0" destOrd="0" presId="urn:microsoft.com/office/officeart/2005/8/layout/bList2"/>
    <dgm:cxn modelId="{416E83FC-B354-4E0E-BF58-587BB4415ACB}" type="presOf" srcId="{5A64A7F4-1661-437E-BCCA-C1F68B6C4959}" destId="{152785C4-0523-48BE-8411-0D05708BC8F2}" srcOrd="1" destOrd="0" presId="urn:microsoft.com/office/officeart/2005/8/layout/bList2"/>
    <dgm:cxn modelId="{4EF07D4D-31E3-4B2B-93C0-CEDF0A54D272}" type="presOf" srcId="{10C6E088-D538-4CE4-A2E9-75805C27AB99}" destId="{DD169AB1-514E-4E43-88DA-49791123A49D}" srcOrd="0" destOrd="0" presId="urn:microsoft.com/office/officeart/2005/8/layout/bList2"/>
    <dgm:cxn modelId="{A4A13B54-CDDD-4C93-B06F-279129902A6B}" type="presOf" srcId="{1100542E-E74A-4E24-A1F4-8C6663CE0895}" destId="{761E4A48-2E68-4AA3-8525-CD179754AB6F}" srcOrd="0" destOrd="2" presId="urn:microsoft.com/office/officeart/2005/8/layout/bList2"/>
    <dgm:cxn modelId="{CB696CD6-E6E8-47C9-BE50-8E2CD46070F4}" srcId="{2735A5CD-C846-4E89-888D-187AC28BE43D}" destId="{FEBE611F-7EF7-4ECB-AD97-E42C981F5E61}" srcOrd="1" destOrd="0" parTransId="{610F1168-E9E2-421A-9101-534ED9892F7F}" sibTransId="{7F4C9009-9DF8-4223-BC8D-D763ED285F1F}"/>
    <dgm:cxn modelId="{28CB7AFE-E73D-4976-A330-103330FD06D2}" type="presOf" srcId="{92CF9CCE-FC79-403E-9E97-6EC7430F2CBE}" destId="{67A0F901-6DEE-4D4C-B423-B763999EA491}" srcOrd="1" destOrd="0" presId="urn:microsoft.com/office/officeart/2005/8/layout/bList2"/>
    <dgm:cxn modelId="{E0EA7357-AD18-45F1-A61A-B60B39C173DA}" type="presOf" srcId="{2C79D44A-C207-4812-9363-E38ED1047FEB}" destId="{F4D90555-79C2-4076-B237-29B928770ADF}" srcOrd="0" destOrd="0" presId="urn:microsoft.com/office/officeart/2005/8/layout/bList2"/>
    <dgm:cxn modelId="{2FB23651-DE88-470E-A371-9A5CC68C2F1D}" srcId="{10C6E088-D538-4CE4-A2E9-75805C27AB99}" destId="{92CF9CCE-FC79-403E-9E97-6EC7430F2CBE}" srcOrd="3" destOrd="0" parTransId="{BB1A74D3-B1AF-4AEF-B42E-AE754E6FB9DF}" sibTransId="{0C62A790-3A1F-44CE-AB4B-FC5AD3C3896E}"/>
    <dgm:cxn modelId="{6661B4A8-ABF4-49BC-89A1-2CBF2E0C0E09}" type="presOf" srcId="{2735A5CD-C846-4E89-888D-187AC28BE43D}" destId="{7C5943AC-05EE-4D56-853C-0845CCE4EFDF}" srcOrd="0" destOrd="0" presId="urn:microsoft.com/office/officeart/2005/8/layout/bList2"/>
    <dgm:cxn modelId="{5C5A85EB-D5DA-4329-9700-F1D662701153}" srcId="{92CF9CCE-FC79-403E-9E97-6EC7430F2CBE}" destId="{FE7B3DA1-0AD8-4EEC-8787-326D66B942BF}" srcOrd="1" destOrd="0" parTransId="{F18B288F-EA73-4F81-BA12-F8918038AD76}" sibTransId="{EC3AAB8D-71CC-401E-972C-A49F1EA99C9A}"/>
    <dgm:cxn modelId="{610BD0E0-76F8-44AC-8FE2-307A222C5F29}" type="presOf" srcId="{05E57B10-0E81-4AB1-B221-50E7AEDFA780}" destId="{F4D90555-79C2-4076-B237-29B928770ADF}" srcOrd="0" destOrd="2" presId="urn:microsoft.com/office/officeart/2005/8/layout/bList2"/>
    <dgm:cxn modelId="{83F37FBB-C924-4678-AE0C-A60D95DD7868}" srcId="{2735A5CD-C846-4E89-888D-187AC28BE43D}" destId="{E795495D-777B-4228-8CD1-0761FA1D3C50}" srcOrd="3" destOrd="0" parTransId="{D8E7F3DF-F439-43E4-8AD6-6287004D9E71}" sibTransId="{41E32195-5C46-4C9D-8324-EF8A8FA1EEA5}"/>
    <dgm:cxn modelId="{AC0DFE46-6139-4701-A76E-B2CDFC4B3BFC}" type="presOf" srcId="{10A95FCC-EE72-4EE9-A39D-BF697EE2B203}" destId="{761E4A48-2E68-4AA3-8525-CD179754AB6F}" srcOrd="0" destOrd="3" presId="urn:microsoft.com/office/officeart/2005/8/layout/bList2"/>
    <dgm:cxn modelId="{BB4C6C6A-091D-4BDE-9315-24EFB329B997}" srcId="{10C6E088-D538-4CE4-A2E9-75805C27AB99}" destId="{5A64A7F4-1661-437E-BCCA-C1F68B6C4959}" srcOrd="2" destOrd="0" parTransId="{9AAC69EE-745A-4733-9D1B-C707AE237A3B}" sibTransId="{02022868-5862-4948-A82B-54E83F61CA86}"/>
    <dgm:cxn modelId="{7671E2CC-7078-491E-95B8-7B7C2D8059D4}" type="presOf" srcId="{9FE37F08-C82F-4A09-ADF5-F965400BC54A}" destId="{761E4A48-2E68-4AA3-8525-CD179754AB6F}" srcOrd="0" destOrd="0" presId="urn:microsoft.com/office/officeart/2005/8/layout/bList2"/>
    <dgm:cxn modelId="{950374CA-D6A2-4818-A4B0-905B7AA86913}" type="presOf" srcId="{5A64A7F4-1661-437E-BCCA-C1F68B6C4959}" destId="{470EF8D1-B819-4CD0-8804-F5FCD6016E1D}" srcOrd="0" destOrd="0" presId="urn:microsoft.com/office/officeart/2005/8/layout/bList2"/>
    <dgm:cxn modelId="{3A093F03-B47B-4792-B60D-2F61778E4923}" srcId="{92CF9CCE-FC79-403E-9E97-6EC7430F2CBE}" destId="{10A95FCC-EE72-4EE9-A39D-BF697EE2B203}" srcOrd="3" destOrd="0" parTransId="{EADADF19-4AD6-418C-AC5F-A55331DEC765}" sibTransId="{46C6E0AB-2A95-4E66-97DB-AE1F4520396A}"/>
    <dgm:cxn modelId="{7DBB3306-148E-4E74-A91F-97778F7BF65E}" type="presOf" srcId="{5097F745-9435-4785-B790-50BB0B596F1E}" destId="{0D3B4259-4B32-4714-99A7-E339AAFE8B0D}" srcOrd="0" destOrd="0" presId="urn:microsoft.com/office/officeart/2005/8/layout/bList2"/>
    <dgm:cxn modelId="{8FDD788B-DB5D-44BB-927E-CA67819B0ACA}" type="presParOf" srcId="{DD169AB1-514E-4E43-88DA-49791123A49D}" destId="{16D689D2-7D3D-4E08-B760-5E7D34D3C7BF}" srcOrd="0" destOrd="0" presId="urn:microsoft.com/office/officeart/2005/8/layout/bList2"/>
    <dgm:cxn modelId="{180CEF0B-8208-4439-84ED-581DDB47C736}" type="presParOf" srcId="{16D689D2-7D3D-4E08-B760-5E7D34D3C7BF}" destId="{FCE7DC92-0EC4-4AD0-B446-FF2D2B7C65AA}" srcOrd="0" destOrd="0" presId="urn:microsoft.com/office/officeart/2005/8/layout/bList2"/>
    <dgm:cxn modelId="{E9AB7606-A95D-4296-8861-F1048822CED9}" type="presParOf" srcId="{16D689D2-7D3D-4E08-B760-5E7D34D3C7BF}" destId="{5B051F78-1F22-438D-99FD-8B1D34DA96C3}" srcOrd="1" destOrd="0" presId="urn:microsoft.com/office/officeart/2005/8/layout/bList2"/>
    <dgm:cxn modelId="{4BA055BE-A1CF-45E4-8E09-CB44B3403BEF}" type="presParOf" srcId="{16D689D2-7D3D-4E08-B760-5E7D34D3C7BF}" destId="{711CD4C2-7697-4E5B-ABDC-72C8571485ED}" srcOrd="2" destOrd="0" presId="urn:microsoft.com/office/officeart/2005/8/layout/bList2"/>
    <dgm:cxn modelId="{8BAEB766-CDBE-4C3F-A97C-4D8462A1520B}" type="presParOf" srcId="{16D689D2-7D3D-4E08-B760-5E7D34D3C7BF}" destId="{03423053-4A0F-4BD5-9423-09CC95830A72}" srcOrd="3" destOrd="0" presId="urn:microsoft.com/office/officeart/2005/8/layout/bList2"/>
    <dgm:cxn modelId="{88802F83-CD48-4CE2-858D-07FC41A28764}" type="presParOf" srcId="{DD169AB1-514E-4E43-88DA-49791123A49D}" destId="{897951DA-C359-401F-AEA3-A417DBBA05A4}" srcOrd="1" destOrd="0" presId="urn:microsoft.com/office/officeart/2005/8/layout/bList2"/>
    <dgm:cxn modelId="{2414BEA1-C11C-4C70-843F-82F7BEC56161}" type="presParOf" srcId="{DD169AB1-514E-4E43-88DA-49791123A49D}" destId="{AE27F798-08C6-4919-970F-5586D7680394}" srcOrd="2" destOrd="0" presId="urn:microsoft.com/office/officeart/2005/8/layout/bList2"/>
    <dgm:cxn modelId="{3C461051-93C2-46CB-A6F8-5AF9D0EECDA0}" type="presParOf" srcId="{AE27F798-08C6-4919-970F-5586D7680394}" destId="{F4D90555-79C2-4076-B237-29B928770ADF}" srcOrd="0" destOrd="0" presId="urn:microsoft.com/office/officeart/2005/8/layout/bList2"/>
    <dgm:cxn modelId="{36D4FCBE-FB14-42B1-B9A9-C08ED9AEF1B3}" type="presParOf" srcId="{AE27F798-08C6-4919-970F-5586D7680394}" destId="{7C5943AC-05EE-4D56-853C-0845CCE4EFDF}" srcOrd="1" destOrd="0" presId="urn:microsoft.com/office/officeart/2005/8/layout/bList2"/>
    <dgm:cxn modelId="{B0B07120-422E-4750-9037-FEDA0AECCE58}" type="presParOf" srcId="{AE27F798-08C6-4919-970F-5586D7680394}" destId="{1D6EF7F3-F731-402F-9001-52B12D5E78FB}" srcOrd="2" destOrd="0" presId="urn:microsoft.com/office/officeart/2005/8/layout/bList2"/>
    <dgm:cxn modelId="{F2C04768-E568-4B11-8F8A-C953D2726E2D}" type="presParOf" srcId="{AE27F798-08C6-4919-970F-5586D7680394}" destId="{426C80A9-FC18-47A7-957F-C1A1474BD580}" srcOrd="3" destOrd="0" presId="urn:microsoft.com/office/officeart/2005/8/layout/bList2"/>
    <dgm:cxn modelId="{937B15B6-D5DC-4348-848E-AAF5EF398B9C}" type="presParOf" srcId="{DD169AB1-514E-4E43-88DA-49791123A49D}" destId="{B1F5D60C-CCF5-4911-B247-9C545770A23D}" srcOrd="3" destOrd="0" presId="urn:microsoft.com/office/officeart/2005/8/layout/bList2"/>
    <dgm:cxn modelId="{45B76804-0C44-4F3C-9427-F4530CF7C3E7}" type="presParOf" srcId="{DD169AB1-514E-4E43-88DA-49791123A49D}" destId="{179F3A5F-0C05-4986-95EF-32E7846469B8}" srcOrd="4" destOrd="0" presId="urn:microsoft.com/office/officeart/2005/8/layout/bList2"/>
    <dgm:cxn modelId="{78FFE3E7-3782-43B2-995F-105389A44ACF}" type="presParOf" srcId="{179F3A5F-0C05-4986-95EF-32E7846469B8}" destId="{0D3B4259-4B32-4714-99A7-E339AAFE8B0D}" srcOrd="0" destOrd="0" presId="urn:microsoft.com/office/officeart/2005/8/layout/bList2"/>
    <dgm:cxn modelId="{46F27ACE-9B55-411C-926F-95FF99BB77E9}" type="presParOf" srcId="{179F3A5F-0C05-4986-95EF-32E7846469B8}" destId="{470EF8D1-B819-4CD0-8804-F5FCD6016E1D}" srcOrd="1" destOrd="0" presId="urn:microsoft.com/office/officeart/2005/8/layout/bList2"/>
    <dgm:cxn modelId="{8B4FCA29-DECD-498C-8B43-2372F115FBDA}" type="presParOf" srcId="{179F3A5F-0C05-4986-95EF-32E7846469B8}" destId="{152785C4-0523-48BE-8411-0D05708BC8F2}" srcOrd="2" destOrd="0" presId="urn:microsoft.com/office/officeart/2005/8/layout/bList2"/>
    <dgm:cxn modelId="{6B7924A8-D459-4840-A555-52C78B1A8B1B}" type="presParOf" srcId="{179F3A5F-0C05-4986-95EF-32E7846469B8}" destId="{AD9A8A51-73C2-494A-B2A1-B8BA03B0BB2F}" srcOrd="3" destOrd="0" presId="urn:microsoft.com/office/officeart/2005/8/layout/bList2"/>
    <dgm:cxn modelId="{5002172D-3C6E-4BF1-9E7C-8EA5CFA12260}" type="presParOf" srcId="{DD169AB1-514E-4E43-88DA-49791123A49D}" destId="{4F763B44-D7D9-4AA6-BF29-2B9CAFB35ACD}" srcOrd="5" destOrd="0" presId="urn:microsoft.com/office/officeart/2005/8/layout/bList2"/>
    <dgm:cxn modelId="{BEA32D89-37E4-4E6A-8CEF-CC99DB82DBDB}" type="presParOf" srcId="{DD169AB1-514E-4E43-88DA-49791123A49D}" destId="{69FFC9DF-DFAB-41C8-9872-E17C27D00ED7}" srcOrd="6" destOrd="0" presId="urn:microsoft.com/office/officeart/2005/8/layout/bList2"/>
    <dgm:cxn modelId="{56003E0A-AD1E-4D7B-A46F-6EB896A038CC}" type="presParOf" srcId="{69FFC9DF-DFAB-41C8-9872-E17C27D00ED7}" destId="{761E4A48-2E68-4AA3-8525-CD179754AB6F}" srcOrd="0" destOrd="0" presId="urn:microsoft.com/office/officeart/2005/8/layout/bList2"/>
    <dgm:cxn modelId="{952FA19F-7F5D-4026-8592-AA5642A4D530}" type="presParOf" srcId="{69FFC9DF-DFAB-41C8-9872-E17C27D00ED7}" destId="{BF325151-8AC8-4A21-937D-D9E3A0CB6C1A}" srcOrd="1" destOrd="0" presId="urn:microsoft.com/office/officeart/2005/8/layout/bList2"/>
    <dgm:cxn modelId="{C4BCF7EE-E20C-49AA-95F2-DD51419E7ACD}" type="presParOf" srcId="{69FFC9DF-DFAB-41C8-9872-E17C27D00ED7}" destId="{67A0F901-6DEE-4D4C-B423-B763999EA491}" srcOrd="2" destOrd="0" presId="urn:microsoft.com/office/officeart/2005/8/layout/bList2"/>
    <dgm:cxn modelId="{70BAA090-F1FE-4A04-A243-0B7A0553FE04}" type="presParOf" srcId="{69FFC9DF-DFAB-41C8-9872-E17C27D00ED7}" destId="{AD3437D8-1A6C-496D-9C14-45AB9EF67983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50C3F8-5489-4DDD-9620-ED1D564BF364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D14329F0-CBF9-4029-9354-5540FE1835C6}">
      <dgm:prSet custT="1"/>
      <dgm:spPr>
        <a:ln>
          <a:solidFill>
            <a:schemeClr val="tx1"/>
          </a:solidFill>
        </a:ln>
      </dgm:spPr>
      <dgm:t>
        <a:bodyPr/>
        <a:lstStyle/>
        <a:p>
          <a:pPr algn="ctr" rtl="0"/>
          <a:r>
            <a:rPr lang="en-US" sz="1800" b="1" dirty="0" err="1" smtClean="0"/>
            <a:t>Abaqus</a:t>
          </a:r>
          <a:r>
            <a:rPr lang="en-US" sz="1800" b="1" dirty="0" smtClean="0"/>
            <a:t>, </a:t>
          </a:r>
          <a:r>
            <a:rPr lang="en-US" sz="1800" b="1" dirty="0" err="1" smtClean="0"/>
            <a:t>Optistruct</a:t>
          </a:r>
          <a:r>
            <a:rPr lang="en-US" sz="1800" b="1" dirty="0" smtClean="0"/>
            <a:t>, Nastran</a:t>
          </a:r>
          <a:endParaRPr lang="it-IT" sz="1800" dirty="0"/>
        </a:p>
      </dgm:t>
    </dgm:pt>
    <dgm:pt modelId="{96D82097-D490-4A0E-924B-05F8B17F0E46}" type="parTrans" cxnId="{AFA89C5C-BA2B-4D7D-B924-91607C315193}">
      <dgm:prSet/>
      <dgm:spPr/>
      <dgm:t>
        <a:bodyPr/>
        <a:lstStyle/>
        <a:p>
          <a:endParaRPr lang="it-IT"/>
        </a:p>
      </dgm:t>
    </dgm:pt>
    <dgm:pt modelId="{0FEC71E1-04EC-4070-9EC0-689996292EAC}" type="sibTrans" cxnId="{AFA89C5C-BA2B-4D7D-B924-91607C315193}">
      <dgm:prSet/>
      <dgm:spPr/>
      <dgm:t>
        <a:bodyPr/>
        <a:lstStyle/>
        <a:p>
          <a:endParaRPr lang="it-IT"/>
        </a:p>
      </dgm:t>
    </dgm:pt>
    <dgm:pt modelId="{F6032A1F-3EA1-4BB5-A60A-7F3CD341A594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800" b="1" dirty="0" smtClean="0"/>
            <a:t>Linear/non linear analysis</a:t>
          </a:r>
          <a:endParaRPr lang="it-IT" sz="1800" dirty="0"/>
        </a:p>
      </dgm:t>
    </dgm:pt>
    <dgm:pt modelId="{F21E1AD7-9B97-418A-95C1-2D013B219908}" type="parTrans" cxnId="{0BA6552A-F243-40F8-BEEC-CA1B4BC607DB}">
      <dgm:prSet/>
      <dgm:spPr/>
      <dgm:t>
        <a:bodyPr/>
        <a:lstStyle/>
        <a:p>
          <a:endParaRPr lang="it-IT"/>
        </a:p>
      </dgm:t>
    </dgm:pt>
    <dgm:pt modelId="{F383435C-5A72-49DD-8263-EE33F9A0252A}" type="sibTrans" cxnId="{0BA6552A-F243-40F8-BEEC-CA1B4BC607DB}">
      <dgm:prSet/>
      <dgm:spPr/>
      <dgm:t>
        <a:bodyPr/>
        <a:lstStyle/>
        <a:p>
          <a:endParaRPr lang="it-IT"/>
        </a:p>
      </dgm:t>
    </dgm:pt>
    <dgm:pt modelId="{4E4EBA6C-CB50-4F39-A386-252942BB4575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800" b="1" dirty="0" smtClean="0"/>
            <a:t>Kinematics/Dynamics analysis</a:t>
          </a:r>
          <a:endParaRPr lang="it-IT" sz="1800" dirty="0"/>
        </a:p>
      </dgm:t>
    </dgm:pt>
    <dgm:pt modelId="{925F2252-8344-4309-8170-C94FAF1DEEC4}" type="parTrans" cxnId="{8F3A0428-1409-4CA0-9A5C-45CA6218E3E0}">
      <dgm:prSet/>
      <dgm:spPr/>
      <dgm:t>
        <a:bodyPr/>
        <a:lstStyle/>
        <a:p>
          <a:endParaRPr lang="it-IT"/>
        </a:p>
      </dgm:t>
    </dgm:pt>
    <dgm:pt modelId="{D3D47BCE-3C45-479C-A850-4F8837A8F2B1}" type="sibTrans" cxnId="{8F3A0428-1409-4CA0-9A5C-45CA6218E3E0}">
      <dgm:prSet/>
      <dgm:spPr/>
      <dgm:t>
        <a:bodyPr/>
        <a:lstStyle/>
        <a:p>
          <a:endParaRPr lang="it-IT"/>
        </a:p>
      </dgm:t>
    </dgm:pt>
    <dgm:pt modelId="{E7CA7D52-A805-4900-A8CF-FB035825F1DA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800" b="1" dirty="0" smtClean="0"/>
            <a:t>Thermal analysis</a:t>
          </a:r>
          <a:endParaRPr lang="it-IT" sz="1800" dirty="0"/>
        </a:p>
      </dgm:t>
    </dgm:pt>
    <dgm:pt modelId="{041FBE88-191F-4F65-BD6E-78E106ABC64A}" type="parTrans" cxnId="{DD7EEB17-BDDF-4F3B-A03F-F810B3B044BF}">
      <dgm:prSet/>
      <dgm:spPr/>
      <dgm:t>
        <a:bodyPr/>
        <a:lstStyle/>
        <a:p>
          <a:endParaRPr lang="it-IT"/>
        </a:p>
      </dgm:t>
    </dgm:pt>
    <dgm:pt modelId="{1A9DFFC7-4503-48AC-A183-DDCCB110F4A8}" type="sibTrans" cxnId="{DD7EEB17-BDDF-4F3B-A03F-F810B3B044BF}">
      <dgm:prSet/>
      <dgm:spPr/>
      <dgm:t>
        <a:bodyPr/>
        <a:lstStyle/>
        <a:p>
          <a:endParaRPr lang="it-IT"/>
        </a:p>
      </dgm:t>
    </dgm:pt>
    <dgm:pt modelId="{9DA68E7F-3EF1-45A3-BA37-3AD9A6FAE09B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800" b="1" dirty="0" smtClean="0"/>
            <a:t>Modal analysis</a:t>
          </a:r>
          <a:endParaRPr lang="it-IT" sz="1800" dirty="0"/>
        </a:p>
      </dgm:t>
    </dgm:pt>
    <dgm:pt modelId="{6403DD53-C148-43B5-AC8C-247A26080E78}" type="parTrans" cxnId="{EC22DE92-C9F3-4372-B587-6FFE570089C5}">
      <dgm:prSet/>
      <dgm:spPr/>
      <dgm:t>
        <a:bodyPr/>
        <a:lstStyle/>
        <a:p>
          <a:endParaRPr lang="it-IT"/>
        </a:p>
      </dgm:t>
    </dgm:pt>
    <dgm:pt modelId="{233229E5-675A-4B4C-8F66-B529EE010FCF}" type="sibTrans" cxnId="{EC22DE92-C9F3-4372-B587-6FFE570089C5}">
      <dgm:prSet/>
      <dgm:spPr/>
      <dgm:t>
        <a:bodyPr/>
        <a:lstStyle/>
        <a:p>
          <a:endParaRPr lang="it-IT"/>
        </a:p>
      </dgm:t>
    </dgm:pt>
    <dgm:pt modelId="{C8BB4792-8EC7-4558-81D9-2490303B3D37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800" b="1" dirty="0" smtClean="0"/>
            <a:t>Check analysis</a:t>
          </a:r>
          <a:endParaRPr lang="it-IT" sz="1800" dirty="0"/>
        </a:p>
      </dgm:t>
    </dgm:pt>
    <dgm:pt modelId="{A21143C7-3B84-4A4E-BE40-BAD861776308}" type="parTrans" cxnId="{8029B163-9B59-4F60-BFC0-61091A85198C}">
      <dgm:prSet/>
      <dgm:spPr/>
      <dgm:t>
        <a:bodyPr/>
        <a:lstStyle/>
        <a:p>
          <a:endParaRPr lang="it-IT"/>
        </a:p>
      </dgm:t>
    </dgm:pt>
    <dgm:pt modelId="{CB368C7E-86AF-4BB3-ACE7-1F312C6353F1}" type="sibTrans" cxnId="{8029B163-9B59-4F60-BFC0-61091A85198C}">
      <dgm:prSet/>
      <dgm:spPr/>
      <dgm:t>
        <a:bodyPr/>
        <a:lstStyle/>
        <a:p>
          <a:endParaRPr lang="it-IT"/>
        </a:p>
      </dgm:t>
    </dgm:pt>
    <dgm:pt modelId="{3749FA26-859B-4326-948B-05245EEA4D49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800" b="1" dirty="0" smtClean="0"/>
            <a:t>Buckling</a:t>
          </a:r>
          <a:endParaRPr lang="it-IT" sz="1800" dirty="0"/>
        </a:p>
      </dgm:t>
    </dgm:pt>
    <dgm:pt modelId="{85E65875-85EA-4D4D-9425-851B84796F59}" type="parTrans" cxnId="{59DFB1B9-5A26-4D6B-AB4F-1375484EB5F9}">
      <dgm:prSet/>
      <dgm:spPr/>
      <dgm:t>
        <a:bodyPr/>
        <a:lstStyle/>
        <a:p>
          <a:endParaRPr lang="it-IT"/>
        </a:p>
      </dgm:t>
    </dgm:pt>
    <dgm:pt modelId="{59985798-6276-4A26-8EB2-055DCA3221EB}" type="sibTrans" cxnId="{59DFB1B9-5A26-4D6B-AB4F-1375484EB5F9}">
      <dgm:prSet/>
      <dgm:spPr/>
      <dgm:t>
        <a:bodyPr/>
        <a:lstStyle/>
        <a:p>
          <a:endParaRPr lang="it-IT"/>
        </a:p>
      </dgm:t>
    </dgm:pt>
    <dgm:pt modelId="{CFFD9335-D7CD-4409-9E46-731B9A00BCD2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800" b="1" dirty="0" smtClean="0"/>
            <a:t>Geometrical optimization</a:t>
          </a:r>
          <a:endParaRPr lang="it-IT" sz="1800" dirty="0"/>
        </a:p>
      </dgm:t>
    </dgm:pt>
    <dgm:pt modelId="{0D34C33A-EF75-4242-969F-4F97DE97DC3E}" type="parTrans" cxnId="{242A4150-BAB3-419C-8793-A48F9A715C2F}">
      <dgm:prSet/>
      <dgm:spPr/>
      <dgm:t>
        <a:bodyPr/>
        <a:lstStyle/>
        <a:p>
          <a:endParaRPr lang="it-IT"/>
        </a:p>
      </dgm:t>
    </dgm:pt>
    <dgm:pt modelId="{80DE1A88-BEFD-40F8-AC0F-E75CC3EDBD73}" type="sibTrans" cxnId="{242A4150-BAB3-419C-8793-A48F9A715C2F}">
      <dgm:prSet/>
      <dgm:spPr/>
      <dgm:t>
        <a:bodyPr/>
        <a:lstStyle/>
        <a:p>
          <a:endParaRPr lang="it-IT"/>
        </a:p>
      </dgm:t>
    </dgm:pt>
    <dgm:pt modelId="{A4C91BB4-F772-42D2-8B21-701212AFE5E4}">
      <dgm:prSet custT="1"/>
      <dgm:spPr>
        <a:ln>
          <a:solidFill>
            <a:schemeClr val="tx1"/>
          </a:solidFill>
        </a:ln>
      </dgm:spPr>
      <dgm:t>
        <a:bodyPr/>
        <a:lstStyle/>
        <a:p>
          <a:pPr algn="ctr" rtl="0"/>
          <a:r>
            <a:rPr lang="en-US" sz="1800" b="1" dirty="0" smtClean="0"/>
            <a:t>Ls-Dyna, </a:t>
          </a:r>
          <a:r>
            <a:rPr lang="en-US" sz="1800" b="1" dirty="0" err="1" smtClean="0"/>
            <a:t>Radioss</a:t>
          </a:r>
          <a:r>
            <a:rPr lang="en-US" sz="1800" b="1" dirty="0" smtClean="0"/>
            <a:t>, </a:t>
          </a:r>
          <a:r>
            <a:rPr lang="en-US" sz="1800" b="1" dirty="0" err="1" smtClean="0"/>
            <a:t>Pamcrash</a:t>
          </a:r>
          <a:r>
            <a:rPr lang="en-US" sz="1800" b="1" dirty="0" smtClean="0"/>
            <a:t>,  </a:t>
          </a:r>
          <a:r>
            <a:rPr lang="en-US" sz="1800" b="1" dirty="0" err="1" smtClean="0"/>
            <a:t>Abaqus</a:t>
          </a:r>
          <a:endParaRPr lang="it-IT" sz="1800" dirty="0"/>
        </a:p>
      </dgm:t>
    </dgm:pt>
    <dgm:pt modelId="{A825C893-EF0F-437A-A5A3-C774748DDF7A}" type="parTrans" cxnId="{FC7F2B4E-2B90-4558-9866-B7196650DDE8}">
      <dgm:prSet/>
      <dgm:spPr/>
      <dgm:t>
        <a:bodyPr/>
        <a:lstStyle/>
        <a:p>
          <a:endParaRPr lang="it-IT"/>
        </a:p>
      </dgm:t>
    </dgm:pt>
    <dgm:pt modelId="{DB446852-412A-4091-BDA4-D1DB44C5C3B5}" type="sibTrans" cxnId="{FC7F2B4E-2B90-4558-9866-B7196650DDE8}">
      <dgm:prSet/>
      <dgm:spPr/>
      <dgm:t>
        <a:bodyPr/>
        <a:lstStyle/>
        <a:p>
          <a:endParaRPr lang="it-IT"/>
        </a:p>
      </dgm:t>
    </dgm:pt>
    <dgm:pt modelId="{AEA469F8-9150-4F3E-A5B0-90F583D1404F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800" b="1" dirty="0" smtClean="0"/>
            <a:t>Seatbelt</a:t>
          </a:r>
          <a:endParaRPr lang="it-IT" sz="1800" dirty="0"/>
        </a:p>
      </dgm:t>
    </dgm:pt>
    <dgm:pt modelId="{C98E049C-7C66-493F-8D15-25C7298B4B69}" type="parTrans" cxnId="{838299FE-9551-496B-A6F7-B3ECA802297F}">
      <dgm:prSet/>
      <dgm:spPr/>
      <dgm:t>
        <a:bodyPr/>
        <a:lstStyle/>
        <a:p>
          <a:endParaRPr lang="it-IT"/>
        </a:p>
      </dgm:t>
    </dgm:pt>
    <dgm:pt modelId="{DB440839-D4FC-4600-B7A7-8492CE4F8C92}" type="sibTrans" cxnId="{838299FE-9551-496B-A6F7-B3ECA802297F}">
      <dgm:prSet/>
      <dgm:spPr/>
      <dgm:t>
        <a:bodyPr/>
        <a:lstStyle/>
        <a:p>
          <a:endParaRPr lang="it-IT"/>
        </a:p>
      </dgm:t>
    </dgm:pt>
    <dgm:pt modelId="{976FE24B-45C6-485D-B8D6-7F245CE338F9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800" b="1" dirty="0" smtClean="0"/>
            <a:t>Side, rear and frontal impact</a:t>
          </a:r>
          <a:endParaRPr lang="it-IT" sz="1800" dirty="0"/>
        </a:p>
      </dgm:t>
    </dgm:pt>
    <dgm:pt modelId="{35CBAB2F-7901-4595-9626-3A0228B6BF2A}" type="parTrans" cxnId="{53289B05-3370-46EE-BCC6-5ECE6121279E}">
      <dgm:prSet/>
      <dgm:spPr/>
      <dgm:t>
        <a:bodyPr/>
        <a:lstStyle/>
        <a:p>
          <a:endParaRPr lang="it-IT"/>
        </a:p>
      </dgm:t>
    </dgm:pt>
    <dgm:pt modelId="{97F33176-CFC2-4D41-820A-66727E1A8E60}" type="sibTrans" cxnId="{53289B05-3370-46EE-BCC6-5ECE6121279E}">
      <dgm:prSet/>
      <dgm:spPr/>
      <dgm:t>
        <a:bodyPr/>
        <a:lstStyle/>
        <a:p>
          <a:endParaRPr lang="it-IT"/>
        </a:p>
      </dgm:t>
    </dgm:pt>
    <dgm:pt modelId="{9F478FBC-0014-4639-8FEC-E81231B306B3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800" b="1" dirty="0" smtClean="0"/>
            <a:t>Crash test</a:t>
          </a:r>
          <a:endParaRPr lang="it-IT" sz="1800" dirty="0"/>
        </a:p>
      </dgm:t>
    </dgm:pt>
    <dgm:pt modelId="{A63CE118-164B-4147-81D4-9123BF833D16}" type="parTrans" cxnId="{5B2C200F-F255-42EE-98CB-DFC72E431891}">
      <dgm:prSet/>
      <dgm:spPr/>
      <dgm:t>
        <a:bodyPr/>
        <a:lstStyle/>
        <a:p>
          <a:endParaRPr lang="it-IT"/>
        </a:p>
      </dgm:t>
    </dgm:pt>
    <dgm:pt modelId="{ECDB8CC5-6EF0-4714-B5BD-03A11AA0C924}" type="sibTrans" cxnId="{5B2C200F-F255-42EE-98CB-DFC72E431891}">
      <dgm:prSet/>
      <dgm:spPr/>
      <dgm:t>
        <a:bodyPr/>
        <a:lstStyle/>
        <a:p>
          <a:endParaRPr lang="it-IT"/>
        </a:p>
      </dgm:t>
    </dgm:pt>
    <dgm:pt modelId="{9E9C498E-9555-4C8F-9BCB-8D99DE34BF0B}">
      <dgm:prSet custT="1"/>
      <dgm:spPr>
        <a:ln>
          <a:solidFill>
            <a:schemeClr val="tx1"/>
          </a:solidFill>
        </a:ln>
      </dgm:spPr>
      <dgm:t>
        <a:bodyPr/>
        <a:lstStyle/>
        <a:p>
          <a:pPr algn="ctr" rtl="0"/>
          <a:r>
            <a:rPr lang="en-US" sz="1800" b="1" dirty="0" err="1" smtClean="0"/>
            <a:t>Abaqus</a:t>
          </a:r>
          <a:r>
            <a:rPr lang="en-US" sz="1800" b="1" dirty="0" smtClean="0"/>
            <a:t>, </a:t>
          </a:r>
          <a:r>
            <a:rPr lang="en-US" sz="1800" b="1" dirty="0" err="1" smtClean="0"/>
            <a:t>Optistruct</a:t>
          </a:r>
          <a:r>
            <a:rPr lang="en-US" sz="1800" b="1" dirty="0" smtClean="0"/>
            <a:t>, Nastran</a:t>
          </a:r>
          <a:endParaRPr lang="it-IT" sz="1800" dirty="0"/>
        </a:p>
      </dgm:t>
    </dgm:pt>
    <dgm:pt modelId="{009EAA14-3D74-4295-BEF9-347DA98F3506}" type="parTrans" cxnId="{34E06259-6DAD-4ED7-B0E1-522FA7E53A70}">
      <dgm:prSet/>
      <dgm:spPr/>
      <dgm:t>
        <a:bodyPr/>
        <a:lstStyle/>
        <a:p>
          <a:endParaRPr lang="it-IT"/>
        </a:p>
      </dgm:t>
    </dgm:pt>
    <dgm:pt modelId="{76C87B30-A97C-4C5D-943E-5A04E14DA72B}" type="sibTrans" cxnId="{34E06259-6DAD-4ED7-B0E1-522FA7E53A70}">
      <dgm:prSet/>
      <dgm:spPr/>
      <dgm:t>
        <a:bodyPr/>
        <a:lstStyle/>
        <a:p>
          <a:endParaRPr lang="it-IT"/>
        </a:p>
      </dgm:t>
    </dgm:pt>
    <dgm:pt modelId="{EAB6E328-8CBE-4B15-B1C2-D0B2EED07D7D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800" b="1" dirty="0" smtClean="0"/>
            <a:t>Vibration and </a:t>
          </a:r>
          <a:r>
            <a:rPr lang="en-US" sz="1800" b="1" dirty="0" err="1" smtClean="0"/>
            <a:t>acustic</a:t>
          </a:r>
          <a:r>
            <a:rPr lang="en-US" sz="1800" b="1" dirty="0" smtClean="0"/>
            <a:t> solutions</a:t>
          </a:r>
          <a:endParaRPr lang="it-IT" sz="1800" dirty="0"/>
        </a:p>
      </dgm:t>
    </dgm:pt>
    <dgm:pt modelId="{776F6343-DC48-499A-8E74-9EF5E4BE8382}" type="parTrans" cxnId="{2524C1BB-F45F-425C-8EE9-7BF683D70E31}">
      <dgm:prSet/>
      <dgm:spPr/>
      <dgm:t>
        <a:bodyPr/>
        <a:lstStyle/>
        <a:p>
          <a:endParaRPr lang="it-IT"/>
        </a:p>
      </dgm:t>
    </dgm:pt>
    <dgm:pt modelId="{3C1A0F67-6D37-40DE-AEAD-C684271A267C}" type="sibTrans" cxnId="{2524C1BB-F45F-425C-8EE9-7BF683D70E31}">
      <dgm:prSet/>
      <dgm:spPr/>
      <dgm:t>
        <a:bodyPr/>
        <a:lstStyle/>
        <a:p>
          <a:endParaRPr lang="it-IT"/>
        </a:p>
      </dgm:t>
    </dgm:pt>
    <dgm:pt modelId="{04E7D43A-0988-44BF-A2B6-89075A78244E}">
      <dgm:prSet custT="1"/>
      <dgm:spPr>
        <a:ln>
          <a:solidFill>
            <a:schemeClr val="tx1"/>
          </a:solidFill>
        </a:ln>
      </dgm:spPr>
      <dgm:t>
        <a:bodyPr/>
        <a:lstStyle/>
        <a:p>
          <a:pPr algn="ctr" rtl="0"/>
          <a:r>
            <a:rPr lang="en-US" sz="1800" b="1" dirty="0" smtClean="0"/>
            <a:t>N-Code, </a:t>
          </a:r>
          <a:r>
            <a:rPr lang="en-US" sz="1800" b="1" dirty="0" err="1" smtClean="0"/>
            <a:t>FemFat</a:t>
          </a:r>
          <a:endParaRPr lang="it-IT" sz="1800" dirty="0"/>
        </a:p>
      </dgm:t>
    </dgm:pt>
    <dgm:pt modelId="{B6A87160-1A22-400D-925B-DB64FE7D7764}" type="parTrans" cxnId="{EA0B1ACF-A3E1-40C0-95B8-32A499B7D03A}">
      <dgm:prSet/>
      <dgm:spPr/>
      <dgm:t>
        <a:bodyPr/>
        <a:lstStyle/>
        <a:p>
          <a:endParaRPr lang="it-IT"/>
        </a:p>
      </dgm:t>
    </dgm:pt>
    <dgm:pt modelId="{11B954F6-23B9-492F-95F5-2CCD691DB05B}" type="sibTrans" cxnId="{EA0B1ACF-A3E1-40C0-95B8-32A499B7D03A}">
      <dgm:prSet/>
      <dgm:spPr/>
      <dgm:t>
        <a:bodyPr/>
        <a:lstStyle/>
        <a:p>
          <a:endParaRPr lang="it-IT"/>
        </a:p>
      </dgm:t>
    </dgm:pt>
    <dgm:pt modelId="{E56E88BF-F505-4AF9-A2DC-8E1067A72649}">
      <dgm:prSet custT="1"/>
      <dgm:spPr>
        <a:ln>
          <a:solidFill>
            <a:schemeClr val="tx1"/>
          </a:solidFill>
        </a:ln>
      </dgm:spPr>
      <dgm:t>
        <a:bodyPr/>
        <a:lstStyle/>
        <a:p>
          <a:pPr algn="l" rtl="0"/>
          <a:r>
            <a:rPr lang="en-US" sz="1800" b="1" dirty="0" smtClean="0">
              <a:solidFill>
                <a:schemeClr val="tx1"/>
              </a:solidFill>
            </a:rPr>
            <a:t>Internal/external aerodynamic</a:t>
          </a:r>
          <a:endParaRPr lang="it-IT" sz="1800" dirty="0">
            <a:solidFill>
              <a:schemeClr val="tx1"/>
            </a:solidFill>
          </a:endParaRPr>
        </a:p>
      </dgm:t>
    </dgm:pt>
    <dgm:pt modelId="{A1833154-8979-4CA6-A5F2-52A51CC2E79C}" type="parTrans" cxnId="{A9405FB7-175B-4896-A563-39F9772095DA}">
      <dgm:prSet/>
      <dgm:spPr/>
      <dgm:t>
        <a:bodyPr/>
        <a:lstStyle/>
        <a:p>
          <a:endParaRPr lang="it-IT"/>
        </a:p>
      </dgm:t>
    </dgm:pt>
    <dgm:pt modelId="{C65370D1-477E-43E8-BB63-1554D91C24E2}" type="sibTrans" cxnId="{A9405FB7-175B-4896-A563-39F9772095DA}">
      <dgm:prSet/>
      <dgm:spPr/>
      <dgm:t>
        <a:bodyPr/>
        <a:lstStyle/>
        <a:p>
          <a:endParaRPr lang="it-IT"/>
        </a:p>
      </dgm:t>
    </dgm:pt>
    <dgm:pt modelId="{031AB9BD-BD6F-47A2-A727-6BDFC23C6219}">
      <dgm:prSet custT="1"/>
      <dgm:spPr>
        <a:ln>
          <a:solidFill>
            <a:schemeClr val="tx1"/>
          </a:solidFill>
        </a:ln>
      </dgm:spPr>
      <dgm:t>
        <a:bodyPr/>
        <a:lstStyle/>
        <a:p>
          <a:pPr algn="l" rtl="0"/>
          <a:r>
            <a:rPr lang="en-US" sz="1800" b="1" dirty="0" smtClean="0">
              <a:solidFill>
                <a:schemeClr val="tx1"/>
              </a:solidFill>
            </a:rPr>
            <a:t>Flows analysis</a:t>
          </a:r>
          <a:endParaRPr lang="it-IT" sz="1800" dirty="0">
            <a:solidFill>
              <a:schemeClr val="tx1"/>
            </a:solidFill>
          </a:endParaRPr>
        </a:p>
      </dgm:t>
    </dgm:pt>
    <dgm:pt modelId="{D63152AC-4749-4CDA-8883-411C99161BEE}" type="parTrans" cxnId="{8AF081E8-E853-4FDE-BBED-E49EF5295507}">
      <dgm:prSet/>
      <dgm:spPr/>
      <dgm:t>
        <a:bodyPr/>
        <a:lstStyle/>
        <a:p>
          <a:endParaRPr lang="it-IT"/>
        </a:p>
      </dgm:t>
    </dgm:pt>
    <dgm:pt modelId="{6CDCC020-E865-4C15-83B0-8085E0404B6E}" type="sibTrans" cxnId="{8AF081E8-E853-4FDE-BBED-E49EF5295507}">
      <dgm:prSet/>
      <dgm:spPr/>
      <dgm:t>
        <a:bodyPr/>
        <a:lstStyle/>
        <a:p>
          <a:endParaRPr lang="it-IT"/>
        </a:p>
      </dgm:t>
    </dgm:pt>
    <dgm:pt modelId="{7F0FE77D-00B7-4BE2-9F05-6C20446A728C}">
      <dgm:prSet custT="1"/>
      <dgm:spPr>
        <a:ln>
          <a:solidFill>
            <a:schemeClr val="tx1"/>
          </a:solidFill>
        </a:ln>
      </dgm:spPr>
      <dgm:t>
        <a:bodyPr/>
        <a:lstStyle/>
        <a:p>
          <a:pPr algn="l" rtl="0"/>
          <a:r>
            <a:rPr lang="en-US" sz="1800" b="1" dirty="0" err="1" smtClean="0">
              <a:solidFill>
                <a:schemeClr val="tx1"/>
              </a:solidFill>
            </a:rPr>
            <a:t>Aeroacoustic</a:t>
          </a:r>
          <a:r>
            <a:rPr lang="en-US" sz="1800" b="1" dirty="0" smtClean="0">
              <a:solidFill>
                <a:schemeClr val="tx1"/>
              </a:solidFill>
            </a:rPr>
            <a:t> analysis</a:t>
          </a:r>
          <a:endParaRPr lang="it-IT" sz="1800" dirty="0">
            <a:solidFill>
              <a:schemeClr val="tx1"/>
            </a:solidFill>
          </a:endParaRPr>
        </a:p>
      </dgm:t>
    </dgm:pt>
    <dgm:pt modelId="{A380C58F-99CE-4C30-9624-BA1956BAA21D}" type="parTrans" cxnId="{1C1F5215-B30F-42E7-AE71-A60BD94437C6}">
      <dgm:prSet/>
      <dgm:spPr/>
      <dgm:t>
        <a:bodyPr/>
        <a:lstStyle/>
        <a:p>
          <a:endParaRPr lang="it-IT"/>
        </a:p>
      </dgm:t>
    </dgm:pt>
    <dgm:pt modelId="{8E79AB67-EB7D-4B40-8DB9-8573FC2EFD7B}" type="sibTrans" cxnId="{1C1F5215-B30F-42E7-AE71-A60BD94437C6}">
      <dgm:prSet/>
      <dgm:spPr/>
      <dgm:t>
        <a:bodyPr/>
        <a:lstStyle/>
        <a:p>
          <a:endParaRPr lang="it-IT"/>
        </a:p>
      </dgm:t>
    </dgm:pt>
    <dgm:pt modelId="{6E5666CE-D783-4C08-816C-731C3F7D0869}">
      <dgm:prSet custT="1"/>
      <dgm:spPr>
        <a:ln>
          <a:solidFill>
            <a:schemeClr val="tx1"/>
          </a:solidFill>
        </a:ln>
      </dgm:spPr>
      <dgm:t>
        <a:bodyPr/>
        <a:lstStyle/>
        <a:p>
          <a:pPr algn="ctr" rtl="0"/>
          <a:r>
            <a:rPr lang="en-US" sz="1800" b="1" dirty="0" smtClean="0"/>
            <a:t>Motion Solve </a:t>
          </a:r>
          <a:r>
            <a:rPr lang="en-US" sz="1800" b="1" dirty="0" err="1" smtClean="0"/>
            <a:t>AdamsCar</a:t>
          </a:r>
          <a:endParaRPr lang="it-IT" sz="1800" dirty="0"/>
        </a:p>
      </dgm:t>
    </dgm:pt>
    <dgm:pt modelId="{A68542BA-92E8-458B-8571-83222CBDA06F}" type="parTrans" cxnId="{0FF8E987-C97F-472B-9824-A135D0A820CB}">
      <dgm:prSet/>
      <dgm:spPr/>
      <dgm:t>
        <a:bodyPr/>
        <a:lstStyle/>
        <a:p>
          <a:endParaRPr lang="it-IT"/>
        </a:p>
      </dgm:t>
    </dgm:pt>
    <dgm:pt modelId="{C3F73EF7-4CA3-44FE-BDEE-171422F4D070}" type="sibTrans" cxnId="{0FF8E987-C97F-472B-9824-A135D0A820CB}">
      <dgm:prSet/>
      <dgm:spPr/>
      <dgm:t>
        <a:bodyPr/>
        <a:lstStyle/>
        <a:p>
          <a:endParaRPr lang="it-IT"/>
        </a:p>
      </dgm:t>
    </dgm:pt>
    <dgm:pt modelId="{5718A729-730B-4197-B9B4-738C881AFE93}">
      <dgm:prSet custT="1"/>
      <dgm:spPr>
        <a:ln>
          <a:solidFill>
            <a:schemeClr val="tx1"/>
          </a:solidFill>
        </a:ln>
      </dgm:spPr>
      <dgm:t>
        <a:bodyPr/>
        <a:lstStyle/>
        <a:p>
          <a:pPr algn="ctr" rtl="0"/>
          <a:r>
            <a:rPr lang="en-US" sz="1800" b="1" dirty="0" err="1" smtClean="0"/>
            <a:t>Madymo</a:t>
          </a:r>
          <a:endParaRPr lang="it-IT" sz="1800" dirty="0"/>
        </a:p>
      </dgm:t>
    </dgm:pt>
    <dgm:pt modelId="{1AD3CF88-CA1A-4CA1-8789-BB09B5CFB0A3}" type="sibTrans" cxnId="{D4E998FE-BEA6-47F8-838F-B0E6CD9C4248}">
      <dgm:prSet/>
      <dgm:spPr/>
      <dgm:t>
        <a:bodyPr/>
        <a:lstStyle/>
        <a:p>
          <a:endParaRPr lang="it-IT"/>
        </a:p>
      </dgm:t>
    </dgm:pt>
    <dgm:pt modelId="{FC4338EC-9D31-427F-9D3D-C605F1E4C3E9}" type="parTrans" cxnId="{D4E998FE-BEA6-47F8-838F-B0E6CD9C4248}">
      <dgm:prSet/>
      <dgm:spPr/>
      <dgm:t>
        <a:bodyPr/>
        <a:lstStyle/>
        <a:p>
          <a:endParaRPr lang="it-IT"/>
        </a:p>
      </dgm:t>
    </dgm:pt>
    <dgm:pt modelId="{E9590476-93E7-4F1F-93F9-8001285CEEE8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it-IT" sz="1800" b="1" dirty="0" err="1" smtClean="0"/>
            <a:t>Biomechanics</a:t>
          </a:r>
          <a:endParaRPr lang="it-IT" sz="1800" b="1" dirty="0"/>
        </a:p>
      </dgm:t>
    </dgm:pt>
    <dgm:pt modelId="{66DA6A60-CEAC-4871-8A9F-4E5E1D35F39B}" type="parTrans" cxnId="{06A63637-C922-473C-81E8-C779CC409759}">
      <dgm:prSet/>
      <dgm:spPr/>
      <dgm:t>
        <a:bodyPr/>
        <a:lstStyle/>
        <a:p>
          <a:endParaRPr lang="it-IT"/>
        </a:p>
      </dgm:t>
    </dgm:pt>
    <dgm:pt modelId="{C0AB7E00-C3DD-4DF8-A6A7-558918F2EE68}" type="sibTrans" cxnId="{06A63637-C922-473C-81E8-C779CC409759}">
      <dgm:prSet/>
      <dgm:spPr/>
      <dgm:t>
        <a:bodyPr/>
        <a:lstStyle/>
        <a:p>
          <a:endParaRPr lang="it-IT"/>
        </a:p>
      </dgm:t>
    </dgm:pt>
    <dgm:pt modelId="{D520DF33-1532-4899-A880-7701F91D527B}">
      <dgm:prSet custT="1"/>
      <dgm:spPr>
        <a:ln>
          <a:solidFill>
            <a:schemeClr val="tx1"/>
          </a:solidFill>
        </a:ln>
      </dgm:spPr>
      <dgm:t>
        <a:bodyPr/>
        <a:lstStyle/>
        <a:p>
          <a:pPr algn="l"/>
          <a:r>
            <a:rPr lang="en-US" sz="1800" b="1" dirty="0" smtClean="0"/>
            <a:t>Vehicle Dynamics &amp; Multibody analysis </a:t>
          </a:r>
          <a:endParaRPr lang="it-IT" sz="1800" dirty="0"/>
        </a:p>
      </dgm:t>
    </dgm:pt>
    <dgm:pt modelId="{A45C95AA-9EDF-4817-8552-017E5354B9AC}" type="parTrans" cxnId="{5AF7A646-8FEC-4D9B-90DB-DCACB0EE09E9}">
      <dgm:prSet/>
      <dgm:spPr/>
      <dgm:t>
        <a:bodyPr/>
        <a:lstStyle/>
        <a:p>
          <a:endParaRPr lang="it-IT"/>
        </a:p>
      </dgm:t>
    </dgm:pt>
    <dgm:pt modelId="{E4B0FA38-8BFC-405E-B7E6-AE801252B010}" type="sibTrans" cxnId="{5AF7A646-8FEC-4D9B-90DB-DCACB0EE09E9}">
      <dgm:prSet/>
      <dgm:spPr/>
      <dgm:t>
        <a:bodyPr/>
        <a:lstStyle/>
        <a:p>
          <a:endParaRPr lang="it-IT"/>
        </a:p>
      </dgm:t>
    </dgm:pt>
    <dgm:pt modelId="{A09F8973-7461-4D77-916D-507299321543}">
      <dgm:prSet custT="1"/>
      <dgm:spPr>
        <a:ln>
          <a:solidFill>
            <a:schemeClr val="tx1"/>
          </a:solidFill>
        </a:ln>
      </dgm:spPr>
      <dgm:t>
        <a:bodyPr/>
        <a:lstStyle/>
        <a:p>
          <a:pPr algn="ctr" rtl="0"/>
          <a:r>
            <a:rPr lang="en-US" sz="1800" b="1" dirty="0" err="1" smtClean="0"/>
            <a:t>AcuSolve</a:t>
          </a:r>
          <a:r>
            <a:rPr lang="en-US" sz="1800" b="1" dirty="0" smtClean="0"/>
            <a:t>, Star CD, </a:t>
          </a:r>
          <a:r>
            <a:rPr lang="en-US" sz="1800" b="1" dirty="0" err="1" smtClean="0"/>
            <a:t>OpenFOAM</a:t>
          </a:r>
          <a:endParaRPr lang="it-IT" sz="1800" dirty="0"/>
        </a:p>
      </dgm:t>
    </dgm:pt>
    <dgm:pt modelId="{919EE092-3369-4927-BDD4-09E9697BB229}" type="sibTrans" cxnId="{4489FFC3-2590-4E29-BB37-734EA6CE38C7}">
      <dgm:prSet/>
      <dgm:spPr/>
      <dgm:t>
        <a:bodyPr/>
        <a:lstStyle/>
        <a:p>
          <a:endParaRPr lang="it-IT"/>
        </a:p>
      </dgm:t>
    </dgm:pt>
    <dgm:pt modelId="{B60ABE39-95DB-4761-8223-1BFEFDD9E9EA}" type="parTrans" cxnId="{4489FFC3-2590-4E29-BB37-734EA6CE38C7}">
      <dgm:prSet/>
      <dgm:spPr/>
      <dgm:t>
        <a:bodyPr/>
        <a:lstStyle/>
        <a:p>
          <a:endParaRPr lang="it-IT"/>
        </a:p>
      </dgm:t>
    </dgm:pt>
    <dgm:pt modelId="{C3DCC2E8-8258-4D72-9E96-FD90300B8CE4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it-IT" sz="1800" b="1" dirty="0" err="1" smtClean="0"/>
            <a:t>Fatigue</a:t>
          </a:r>
          <a:endParaRPr lang="it-IT" sz="1800" b="1" dirty="0"/>
        </a:p>
      </dgm:t>
    </dgm:pt>
    <dgm:pt modelId="{CCE03342-DBEC-4046-989B-48FA055ADEC8}" type="parTrans" cxnId="{E9CE68E5-DD77-4F01-90FF-6FC8E4095E0F}">
      <dgm:prSet/>
      <dgm:spPr/>
      <dgm:t>
        <a:bodyPr/>
        <a:lstStyle/>
        <a:p>
          <a:endParaRPr lang="it-IT"/>
        </a:p>
      </dgm:t>
    </dgm:pt>
    <dgm:pt modelId="{BCFD7E41-B5F2-4D0A-9C71-B696964B873A}" type="sibTrans" cxnId="{E9CE68E5-DD77-4F01-90FF-6FC8E4095E0F}">
      <dgm:prSet/>
      <dgm:spPr/>
      <dgm:t>
        <a:bodyPr/>
        <a:lstStyle/>
        <a:p>
          <a:endParaRPr lang="it-IT"/>
        </a:p>
      </dgm:t>
    </dgm:pt>
    <dgm:pt modelId="{F0FB1D5B-DF36-49C9-9CF3-8DE172594C33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it-IT" sz="1800" b="1" dirty="0" smtClean="0"/>
            <a:t>NVH</a:t>
          </a:r>
          <a:endParaRPr lang="it-IT" sz="1800" b="1" dirty="0"/>
        </a:p>
      </dgm:t>
    </dgm:pt>
    <dgm:pt modelId="{7959C050-981E-4FC3-A34F-FB1FC0B5C865}" type="parTrans" cxnId="{9BF80145-9802-484E-889B-34B1EFB5D71D}">
      <dgm:prSet/>
      <dgm:spPr/>
      <dgm:t>
        <a:bodyPr/>
        <a:lstStyle/>
        <a:p>
          <a:endParaRPr lang="it-IT"/>
        </a:p>
      </dgm:t>
    </dgm:pt>
    <dgm:pt modelId="{BEB8AD4B-2212-49B2-AAC3-0331D58A1F96}" type="sibTrans" cxnId="{9BF80145-9802-484E-889B-34B1EFB5D71D}">
      <dgm:prSet/>
      <dgm:spPr/>
      <dgm:t>
        <a:bodyPr/>
        <a:lstStyle/>
        <a:p>
          <a:endParaRPr lang="it-IT"/>
        </a:p>
      </dgm:t>
    </dgm:pt>
    <dgm:pt modelId="{BF9BB873-4B5C-4A3C-B6A4-FB458EDDCED1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800" b="1" dirty="0" smtClean="0"/>
            <a:t>Structural analysis </a:t>
          </a:r>
          <a:endParaRPr lang="it-IT" sz="1800" dirty="0"/>
        </a:p>
      </dgm:t>
    </dgm:pt>
    <dgm:pt modelId="{3384452B-A632-4E7F-978C-F3EAD4827FF4}" type="parTrans" cxnId="{B3BAE25C-79AB-4020-A984-A4F80F428376}">
      <dgm:prSet/>
      <dgm:spPr/>
      <dgm:t>
        <a:bodyPr/>
        <a:lstStyle/>
        <a:p>
          <a:endParaRPr lang="it-IT"/>
        </a:p>
      </dgm:t>
    </dgm:pt>
    <dgm:pt modelId="{10BCCDC3-DAAE-4B31-BB09-8FB8C6E7760F}" type="sibTrans" cxnId="{B3BAE25C-79AB-4020-A984-A4F80F428376}">
      <dgm:prSet/>
      <dgm:spPr/>
      <dgm:t>
        <a:bodyPr/>
        <a:lstStyle/>
        <a:p>
          <a:endParaRPr lang="it-IT"/>
        </a:p>
      </dgm:t>
    </dgm:pt>
    <dgm:pt modelId="{50C14CEE-8308-4C06-86D1-4D297C272988}">
      <dgm:prSet custT="1"/>
      <dgm:spPr>
        <a:ln>
          <a:solidFill>
            <a:schemeClr val="tx1"/>
          </a:solidFill>
        </a:ln>
      </dgm:spPr>
      <dgm:t>
        <a:bodyPr/>
        <a:lstStyle/>
        <a:p>
          <a:pPr algn="l" rtl="0"/>
          <a:r>
            <a:rPr lang="it-IT" sz="1800" b="1" dirty="0" smtClean="0">
              <a:solidFill>
                <a:schemeClr val="tx1"/>
              </a:solidFill>
            </a:rPr>
            <a:t>CFD</a:t>
          </a:r>
          <a:endParaRPr lang="it-IT" sz="1800" b="1" dirty="0">
            <a:solidFill>
              <a:schemeClr val="tx1"/>
            </a:solidFill>
          </a:endParaRPr>
        </a:p>
      </dgm:t>
    </dgm:pt>
    <dgm:pt modelId="{0A81584B-27FE-41CE-9E3E-60E272ABA8E9}" type="parTrans" cxnId="{18858C65-5E4A-4CC9-94E8-F4EB2FFA2580}">
      <dgm:prSet/>
      <dgm:spPr/>
      <dgm:t>
        <a:bodyPr/>
        <a:lstStyle/>
        <a:p>
          <a:endParaRPr lang="it-IT"/>
        </a:p>
      </dgm:t>
    </dgm:pt>
    <dgm:pt modelId="{D0C0BAE5-44C6-4364-AB1A-5E4BE50144E2}" type="sibTrans" cxnId="{18858C65-5E4A-4CC9-94E8-F4EB2FFA2580}">
      <dgm:prSet/>
      <dgm:spPr/>
      <dgm:t>
        <a:bodyPr/>
        <a:lstStyle/>
        <a:p>
          <a:endParaRPr lang="it-IT"/>
        </a:p>
      </dgm:t>
    </dgm:pt>
    <dgm:pt modelId="{FB675F89-E536-46B4-9D5C-2128F0A73630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800" b="1" dirty="0" smtClean="0"/>
            <a:t>Passive Safety </a:t>
          </a:r>
          <a:endParaRPr lang="it-IT" sz="1800" dirty="0"/>
        </a:p>
      </dgm:t>
    </dgm:pt>
    <dgm:pt modelId="{2667E963-F1C7-4EC5-9370-23BDC936C7C1}" type="parTrans" cxnId="{149AF743-DB9A-4D13-B181-F3C5E65F4263}">
      <dgm:prSet/>
      <dgm:spPr/>
      <dgm:t>
        <a:bodyPr/>
        <a:lstStyle/>
        <a:p>
          <a:endParaRPr lang="it-IT"/>
        </a:p>
      </dgm:t>
    </dgm:pt>
    <dgm:pt modelId="{F277FCDA-5EEE-4298-B2B3-F6AAFA0C4478}" type="sibTrans" cxnId="{149AF743-DB9A-4D13-B181-F3C5E65F4263}">
      <dgm:prSet/>
      <dgm:spPr/>
      <dgm:t>
        <a:bodyPr/>
        <a:lstStyle/>
        <a:p>
          <a:endParaRPr lang="it-IT"/>
        </a:p>
      </dgm:t>
    </dgm:pt>
    <dgm:pt modelId="{7A7C02C2-0B1C-420F-8AB2-0899A4EA0EE6}" type="pres">
      <dgm:prSet presAssocID="{7950C3F8-5489-4DDD-9620-ED1D564BF364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C28F3E44-6072-4664-B7BC-7C0C453CD847}" type="pres">
      <dgm:prSet presAssocID="{D14329F0-CBF9-4029-9354-5540FE1835C6}" presName="compNode" presStyleCnt="0"/>
      <dgm:spPr/>
    </dgm:pt>
    <dgm:pt modelId="{91D4AA96-15C4-444A-B73B-EC1461346B2C}" type="pres">
      <dgm:prSet presAssocID="{D14329F0-CBF9-4029-9354-5540FE1835C6}" presName="childRect" presStyleLbl="bgAcc1" presStyleIdx="0" presStyleCnt="7" custScaleX="153624" custScaleY="168508" custLinFactNeighborX="-36333" custLinFactNeighborY="-393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D9BF7A5-5876-406C-8C50-CE60A857E6C4}" type="pres">
      <dgm:prSet presAssocID="{D14329F0-CBF9-4029-9354-5540FE1835C6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E5BF19A-9FB3-471E-82B7-F47A285961E2}" type="pres">
      <dgm:prSet presAssocID="{D14329F0-CBF9-4029-9354-5540FE1835C6}" presName="parentRect" presStyleLbl="alignNode1" presStyleIdx="0" presStyleCnt="7" custScaleX="153752" custScaleY="100961" custLinFactNeighborX="-36639" custLinFactNeighborY="73915"/>
      <dgm:spPr/>
      <dgm:t>
        <a:bodyPr/>
        <a:lstStyle/>
        <a:p>
          <a:endParaRPr lang="it-IT"/>
        </a:p>
      </dgm:t>
    </dgm:pt>
    <dgm:pt modelId="{600AE069-590E-49CD-8BD1-60C0F624BE4A}" type="pres">
      <dgm:prSet presAssocID="{D14329F0-CBF9-4029-9354-5540FE1835C6}" presName="adorn" presStyleLbl="fgAccFollowNode1" presStyleIdx="0" presStyleCnt="7" custScaleX="223100" custScaleY="185261" custLinFactNeighborX="-8509" custLinFactNeighborY="56353"/>
      <dgm:spPr>
        <a:blipFill rotWithShape="1">
          <a:blip xmlns:r="http://schemas.openxmlformats.org/officeDocument/2006/relationships" r:embed="rId1"/>
          <a:stretch>
            <a:fillRect/>
          </a:stretch>
        </a:blipFill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endParaRPr lang="it-IT"/>
        </a:p>
      </dgm:t>
    </dgm:pt>
    <dgm:pt modelId="{0AD01DE1-5D17-414F-AE2A-260AAFC94FD4}" type="pres">
      <dgm:prSet presAssocID="{0FEC71E1-04EC-4070-9EC0-689996292EAC}" presName="sibTrans" presStyleLbl="sibTrans2D1" presStyleIdx="0" presStyleCnt="0"/>
      <dgm:spPr/>
      <dgm:t>
        <a:bodyPr/>
        <a:lstStyle/>
        <a:p>
          <a:endParaRPr lang="it-IT"/>
        </a:p>
      </dgm:t>
    </dgm:pt>
    <dgm:pt modelId="{F7CA81F0-B768-49E6-8077-A2133F6DC4B4}" type="pres">
      <dgm:prSet presAssocID="{A4C91BB4-F772-42D2-8B21-701212AFE5E4}" presName="compNode" presStyleCnt="0"/>
      <dgm:spPr/>
    </dgm:pt>
    <dgm:pt modelId="{D9EC8CCD-88AF-46FC-80BC-F40CE7997E39}" type="pres">
      <dgm:prSet presAssocID="{A4C91BB4-F772-42D2-8B21-701212AFE5E4}" presName="childRect" presStyleLbl="bgAcc1" presStyleIdx="1" presStyleCnt="7" custScaleX="131498" custScaleY="96503" custLinFactNeighborX="-6878" custLinFactNeighborY="-4850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E43A86C-C642-4415-A470-D40BADE0D85F}" type="pres">
      <dgm:prSet presAssocID="{A4C91BB4-F772-42D2-8B21-701212AFE5E4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5D29DF9-D65A-47A6-BB91-B78EB4A422F0}" type="pres">
      <dgm:prSet presAssocID="{A4C91BB4-F772-42D2-8B21-701212AFE5E4}" presName="parentRect" presStyleLbl="alignNode1" presStyleIdx="1" presStyleCnt="7" custScaleX="131555" custScaleY="176728" custLinFactNeighborX="-6849" custLinFactNeighborY="-87448"/>
      <dgm:spPr/>
      <dgm:t>
        <a:bodyPr/>
        <a:lstStyle/>
        <a:p>
          <a:endParaRPr lang="it-IT"/>
        </a:p>
      </dgm:t>
    </dgm:pt>
    <dgm:pt modelId="{5F4F6064-6BA0-410C-A1A6-20643862876F}" type="pres">
      <dgm:prSet presAssocID="{A4C91BB4-F772-42D2-8B21-701212AFE5E4}" presName="adorn" presStyleLbl="fgAccFollowNode1" presStyleIdx="1" presStyleCnt="7" custScaleX="207173" custScaleY="161189" custLinFactY="-76505" custLinFactNeighborX="61213" custLinFactNeighborY="-100000"/>
      <dgm:spPr>
        <a:blipFill rotWithShape="1">
          <a:blip xmlns:r="http://schemas.openxmlformats.org/officeDocument/2006/relationships" r:embed="rId2"/>
          <a:stretch>
            <a:fillRect/>
          </a:stretch>
        </a:blipFill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endParaRPr lang="it-IT"/>
        </a:p>
      </dgm:t>
    </dgm:pt>
    <dgm:pt modelId="{C64EAB06-7365-4390-BB98-919A25FF9087}" type="pres">
      <dgm:prSet presAssocID="{DB446852-412A-4091-BDA4-D1DB44C5C3B5}" presName="sibTrans" presStyleLbl="sibTrans2D1" presStyleIdx="0" presStyleCnt="0"/>
      <dgm:spPr/>
      <dgm:t>
        <a:bodyPr/>
        <a:lstStyle/>
        <a:p>
          <a:endParaRPr lang="it-IT"/>
        </a:p>
      </dgm:t>
    </dgm:pt>
    <dgm:pt modelId="{61D0A545-BCDC-480E-9C8F-47A84B7FA7AD}" type="pres">
      <dgm:prSet presAssocID="{5718A729-730B-4197-B9B4-738C881AFE93}" presName="compNode" presStyleCnt="0"/>
      <dgm:spPr/>
    </dgm:pt>
    <dgm:pt modelId="{57CA008D-30A7-498F-B7BD-3D595D60552E}" type="pres">
      <dgm:prSet presAssocID="{5718A729-730B-4197-B9B4-738C881AFE93}" presName="childRect" presStyleLbl="bgAcc1" presStyleIdx="2" presStyleCnt="7" custFlipVert="0" custScaleX="138852" custScaleY="22256" custLinFactNeighborX="25376" custLinFactNeighborY="-4732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5ED5F43-C276-41DA-A05F-B90842A0F0C7}" type="pres">
      <dgm:prSet presAssocID="{5718A729-730B-4197-B9B4-738C881AFE93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0B693DF-705D-40C6-A0CA-A20D194D1358}" type="pres">
      <dgm:prSet presAssocID="{5718A729-730B-4197-B9B4-738C881AFE93}" presName="parentRect" presStyleLbl="alignNode1" presStyleIdx="2" presStyleCnt="7" custScaleX="138681" custScaleY="57412" custLinFactY="-100000" custLinFactNeighborX="25333" custLinFactNeighborY="-127017"/>
      <dgm:spPr/>
      <dgm:t>
        <a:bodyPr/>
        <a:lstStyle/>
        <a:p>
          <a:endParaRPr lang="it-IT"/>
        </a:p>
      </dgm:t>
    </dgm:pt>
    <dgm:pt modelId="{B6A5C273-F7EB-4352-8FB5-37FFAD1F17F6}" type="pres">
      <dgm:prSet presAssocID="{5718A729-730B-4197-B9B4-738C881AFE93}" presName="adorn" presStyleLbl="fgAccFollowNode1" presStyleIdx="2" presStyleCnt="7" custScaleX="178358" custScaleY="178373" custLinFactX="98605" custLinFactY="-78762" custLinFactNeighborX="100000" custLinFactNeighborY="-100000"/>
      <dgm:spPr>
        <a:blipFill rotWithShape="1">
          <a:blip xmlns:r="http://schemas.openxmlformats.org/officeDocument/2006/relationships" r:embed="rId3"/>
          <a:stretch>
            <a:fillRect/>
          </a:stretch>
        </a:blipFill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endParaRPr lang="it-IT"/>
        </a:p>
      </dgm:t>
    </dgm:pt>
    <dgm:pt modelId="{C4956E52-9E61-4F8A-B327-77A645CA02D8}" type="pres">
      <dgm:prSet presAssocID="{1AD3CF88-CA1A-4CA1-8789-BB09B5CFB0A3}" presName="sibTrans" presStyleLbl="sibTrans2D1" presStyleIdx="0" presStyleCnt="0"/>
      <dgm:spPr/>
      <dgm:t>
        <a:bodyPr/>
        <a:lstStyle/>
        <a:p>
          <a:endParaRPr lang="it-IT"/>
        </a:p>
      </dgm:t>
    </dgm:pt>
    <dgm:pt modelId="{6C958D15-D87B-4E2E-B6F0-89BDD0E15504}" type="pres">
      <dgm:prSet presAssocID="{9E9C498E-9555-4C8F-9BCB-8D99DE34BF0B}" presName="compNode" presStyleCnt="0"/>
      <dgm:spPr/>
    </dgm:pt>
    <dgm:pt modelId="{6A607A33-A1AA-4BB4-B439-752768574641}" type="pres">
      <dgm:prSet presAssocID="{9E9C498E-9555-4C8F-9BCB-8D99DE34BF0B}" presName="childRect" presStyleLbl="bgAcc1" presStyleIdx="3" presStyleCnt="7" custScaleX="144012" custScaleY="55815" custLinFactNeighborX="45431" custLinFactNeighborY="5433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50D1102-CE21-405D-BDE4-D7BC0770E73B}" type="pres">
      <dgm:prSet presAssocID="{9E9C498E-9555-4C8F-9BCB-8D99DE34BF0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FE022DF-0F68-4B8E-AE7F-673CBF92AB18}" type="pres">
      <dgm:prSet presAssocID="{9E9C498E-9555-4C8F-9BCB-8D99DE34BF0B}" presName="parentRect" presStyleLbl="alignNode1" presStyleIdx="3" presStyleCnt="7" custScaleX="144077" custLinFactNeighborX="45464" custLinFactNeighborY="75541"/>
      <dgm:spPr/>
      <dgm:t>
        <a:bodyPr/>
        <a:lstStyle/>
        <a:p>
          <a:endParaRPr lang="it-IT"/>
        </a:p>
      </dgm:t>
    </dgm:pt>
    <dgm:pt modelId="{2CC3651E-6830-4B9E-9098-FF5DAA1F0BE7}" type="pres">
      <dgm:prSet presAssocID="{9E9C498E-9555-4C8F-9BCB-8D99DE34BF0B}" presName="adorn" presStyleLbl="fgAccFollowNode1" presStyleIdx="3" presStyleCnt="7" custScaleX="223660" custScaleY="175508" custLinFactX="100000" custLinFactNeighborX="120895" custLinFactNeighborY="14351"/>
      <dgm:spPr>
        <a:blipFill rotWithShape="1">
          <a:blip xmlns:r="http://schemas.openxmlformats.org/officeDocument/2006/relationships" r:embed="rId4"/>
          <a:stretch>
            <a:fillRect/>
          </a:stretch>
        </a:blipFill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endParaRPr lang="it-IT"/>
        </a:p>
      </dgm:t>
    </dgm:pt>
    <dgm:pt modelId="{F3582AF8-D589-4316-BFF1-501692F609B4}" type="pres">
      <dgm:prSet presAssocID="{76C87B30-A97C-4C5D-943E-5A04E14DA72B}" presName="sibTrans" presStyleLbl="sibTrans2D1" presStyleIdx="0" presStyleCnt="0"/>
      <dgm:spPr/>
      <dgm:t>
        <a:bodyPr/>
        <a:lstStyle/>
        <a:p>
          <a:endParaRPr lang="it-IT"/>
        </a:p>
      </dgm:t>
    </dgm:pt>
    <dgm:pt modelId="{6D6A8D3F-BC0C-427F-8A37-C6AE9AE1F3A9}" type="pres">
      <dgm:prSet presAssocID="{04E7D43A-0988-44BF-A2B6-89075A78244E}" presName="compNode" presStyleCnt="0"/>
      <dgm:spPr/>
    </dgm:pt>
    <dgm:pt modelId="{97120194-256C-480C-B1C7-8C13C088587C}" type="pres">
      <dgm:prSet presAssocID="{04E7D43A-0988-44BF-A2B6-89075A78244E}" presName="childRect" presStyleLbl="bgAcc1" presStyleIdx="4" presStyleCnt="7" custAng="10800000" custFlipVert="1" custScaleY="24997" custLinFactNeighborX="79217" custLinFactNeighborY="-4106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3220D15-027B-4696-817E-30361AE63F51}" type="pres">
      <dgm:prSet presAssocID="{04E7D43A-0988-44BF-A2B6-89075A78244E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F2089C2-E109-45FA-81B5-83714FF414F7}" type="pres">
      <dgm:prSet presAssocID="{04E7D43A-0988-44BF-A2B6-89075A78244E}" presName="parentRect" presStyleLbl="alignNode1" presStyleIdx="4" presStyleCnt="7" custLinFactY="-81276" custLinFactNeighborX="79217" custLinFactNeighborY="-100000"/>
      <dgm:spPr/>
      <dgm:t>
        <a:bodyPr/>
        <a:lstStyle/>
        <a:p>
          <a:endParaRPr lang="it-IT"/>
        </a:p>
      </dgm:t>
    </dgm:pt>
    <dgm:pt modelId="{808D7425-9040-407D-BFD5-399BA9429D1B}" type="pres">
      <dgm:prSet presAssocID="{04E7D43A-0988-44BF-A2B6-89075A78244E}" presName="adorn" presStyleLbl="fgAccFollowNode1" presStyleIdx="4" presStyleCnt="7" custScaleX="219092" custScaleY="144102" custLinFactX="100000" custLinFactY="-100000" custLinFactNeighborX="162111" custLinFactNeighborY="-107586"/>
      <dgm:spPr>
        <a:blipFill rotWithShape="1">
          <a:blip xmlns:r="http://schemas.openxmlformats.org/officeDocument/2006/relationships" r:embed="rId5"/>
          <a:stretch>
            <a:fillRect/>
          </a:stretch>
        </a:blipFill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endParaRPr lang="it-IT"/>
        </a:p>
      </dgm:t>
    </dgm:pt>
    <dgm:pt modelId="{9C574E41-650B-4D73-9C7F-400AF4B14DED}" type="pres">
      <dgm:prSet presAssocID="{11B954F6-23B9-492F-95F5-2CCD691DB05B}" presName="sibTrans" presStyleLbl="sibTrans2D1" presStyleIdx="0" presStyleCnt="0"/>
      <dgm:spPr/>
      <dgm:t>
        <a:bodyPr/>
        <a:lstStyle/>
        <a:p>
          <a:endParaRPr lang="it-IT"/>
        </a:p>
      </dgm:t>
    </dgm:pt>
    <dgm:pt modelId="{7C158F89-0BDF-435F-96C5-EAD7683CCCC0}" type="pres">
      <dgm:prSet presAssocID="{A09F8973-7461-4D77-916D-507299321543}" presName="compNode" presStyleCnt="0"/>
      <dgm:spPr/>
    </dgm:pt>
    <dgm:pt modelId="{A68D80FA-4A3F-46D3-972B-3254F3B09376}" type="pres">
      <dgm:prSet presAssocID="{A09F8973-7461-4D77-916D-507299321543}" presName="childRect" presStyleLbl="bgAcc1" presStyleIdx="5" presStyleCnt="7" custScaleX="134612" custScaleY="91475" custLinFactNeighborX="98606" custLinFactNeighborY="3091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BF698DF-632D-49C4-B632-DAFB285B662C}" type="pres">
      <dgm:prSet presAssocID="{A09F8973-7461-4D77-916D-507299321543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D0BA1F8-0949-40A2-B36D-07C9A75A14FB}" type="pres">
      <dgm:prSet presAssocID="{A09F8973-7461-4D77-916D-507299321543}" presName="parentRect" presStyleLbl="alignNode1" presStyleIdx="5" presStyleCnt="7" custScaleX="134717" custLinFactNeighborX="98658" custLinFactNeighborY="61585"/>
      <dgm:spPr/>
      <dgm:t>
        <a:bodyPr/>
        <a:lstStyle/>
        <a:p>
          <a:endParaRPr lang="it-IT"/>
        </a:p>
      </dgm:t>
    </dgm:pt>
    <dgm:pt modelId="{A1BE6727-412B-42FD-AB98-AB52573FB1DD}" type="pres">
      <dgm:prSet presAssocID="{A09F8973-7461-4D77-916D-507299321543}" presName="adorn" presStyleLbl="fgAccFollowNode1" presStyleIdx="5" presStyleCnt="7" custScaleX="203272" custScaleY="166231" custLinFactX="200000" custLinFactNeighborX="231700" custLinFactNeighborY="45701"/>
      <dgm:spPr>
        <a:blipFill rotWithShape="1">
          <a:blip xmlns:r="http://schemas.openxmlformats.org/officeDocument/2006/relationships" r:embed="rId6"/>
          <a:stretch>
            <a:fillRect/>
          </a:stretch>
        </a:blipFill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endParaRPr lang="it-IT"/>
        </a:p>
      </dgm:t>
    </dgm:pt>
    <dgm:pt modelId="{7E795D73-1271-445F-8F68-395FB2F13482}" type="pres">
      <dgm:prSet presAssocID="{919EE092-3369-4927-BDD4-09E9697BB229}" presName="sibTrans" presStyleLbl="sibTrans2D1" presStyleIdx="0" presStyleCnt="0"/>
      <dgm:spPr/>
      <dgm:t>
        <a:bodyPr/>
        <a:lstStyle/>
        <a:p>
          <a:endParaRPr lang="it-IT"/>
        </a:p>
      </dgm:t>
    </dgm:pt>
    <dgm:pt modelId="{F61A9942-6343-4EE6-8C02-96AC58422047}" type="pres">
      <dgm:prSet presAssocID="{6E5666CE-D783-4C08-816C-731C3F7D0869}" presName="compNode" presStyleCnt="0"/>
      <dgm:spPr/>
    </dgm:pt>
    <dgm:pt modelId="{E39EEC38-F546-49D0-9751-6F248FB3AB1A}" type="pres">
      <dgm:prSet presAssocID="{6E5666CE-D783-4C08-816C-731C3F7D0869}" presName="childRect" presStyleLbl="bgAcc1" presStyleIdx="6" presStyleCnt="7" custScaleX="165015" custScaleY="43098" custLinFactY="-28097" custLinFactNeighborX="-39593" custLinFactNeighborY="-10000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DE88068-16F6-40A9-A17C-B86C68DF72E0}" type="pres">
      <dgm:prSet presAssocID="{6E5666CE-D783-4C08-816C-731C3F7D086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3B770C6-6A15-4CEC-98DC-90F0D31A9891}" type="pres">
      <dgm:prSet presAssocID="{6E5666CE-D783-4C08-816C-731C3F7D0869}" presName="parentRect" presStyleLbl="alignNode1" presStyleIdx="6" presStyleCnt="7" custScaleX="164888" custScaleY="78603" custLinFactY="-180510" custLinFactNeighborX="-39657" custLinFactNeighborY="-200000"/>
      <dgm:spPr/>
      <dgm:t>
        <a:bodyPr/>
        <a:lstStyle/>
        <a:p>
          <a:endParaRPr lang="it-IT"/>
        </a:p>
      </dgm:t>
    </dgm:pt>
    <dgm:pt modelId="{8662B177-B640-41F0-A4B6-9A2A3DB7056D}" type="pres">
      <dgm:prSet presAssocID="{6E5666CE-D783-4C08-816C-731C3F7D0869}" presName="adorn" presStyleLbl="fgAccFollowNode1" presStyleIdx="6" presStyleCnt="7" custScaleX="215972" custScaleY="167999" custLinFactY="-154643" custLinFactNeighborX="-15268" custLinFactNeighborY="-200000"/>
      <dgm:spPr>
        <a:blipFill rotWithShape="1">
          <a:blip xmlns:r="http://schemas.openxmlformats.org/officeDocument/2006/relationships" r:embed="rId7"/>
          <a:stretch>
            <a:fillRect/>
          </a:stretch>
        </a:blipFill>
      </dgm:spPr>
      <dgm:t>
        <a:bodyPr/>
        <a:lstStyle/>
        <a:p>
          <a:endParaRPr lang="it-IT"/>
        </a:p>
      </dgm:t>
    </dgm:pt>
  </dgm:ptLst>
  <dgm:cxnLst>
    <dgm:cxn modelId="{EC22DE92-C9F3-4372-B587-6FFE570089C5}" srcId="{D14329F0-CBF9-4029-9354-5540FE1835C6}" destId="{9DA68E7F-3EF1-45A3-BA37-3AD9A6FAE09B}" srcOrd="3" destOrd="0" parTransId="{6403DD53-C148-43B5-AC8C-247A26080E78}" sibTransId="{233229E5-675A-4B4C-8F66-B529EE010FCF}"/>
    <dgm:cxn modelId="{9BF80145-9802-484E-889B-34B1EFB5D71D}" srcId="{9E9C498E-9555-4C8F-9BCB-8D99DE34BF0B}" destId="{F0FB1D5B-DF36-49C9-9CF3-8DE172594C33}" srcOrd="1" destOrd="0" parTransId="{7959C050-981E-4FC3-A34F-FB1FC0B5C865}" sibTransId="{BEB8AD4B-2212-49B2-AAC3-0331D58A1F96}"/>
    <dgm:cxn modelId="{39A92868-45A6-4715-80C0-6A2BB3EEDB15}" type="presOf" srcId="{A4C91BB4-F772-42D2-8B21-701212AFE5E4}" destId="{E5D29DF9-D65A-47A6-BB91-B78EB4A422F0}" srcOrd="1" destOrd="0" presId="urn:microsoft.com/office/officeart/2005/8/layout/bList2"/>
    <dgm:cxn modelId="{34E06259-6DAD-4ED7-B0E1-522FA7E53A70}" srcId="{7950C3F8-5489-4DDD-9620-ED1D564BF364}" destId="{9E9C498E-9555-4C8F-9BCB-8D99DE34BF0B}" srcOrd="3" destOrd="0" parTransId="{009EAA14-3D74-4295-BEF9-347DA98F3506}" sibTransId="{76C87B30-A97C-4C5D-943E-5A04E14DA72B}"/>
    <dgm:cxn modelId="{EA0B1ACF-A3E1-40C0-95B8-32A499B7D03A}" srcId="{7950C3F8-5489-4DDD-9620-ED1D564BF364}" destId="{04E7D43A-0988-44BF-A2B6-89075A78244E}" srcOrd="4" destOrd="0" parTransId="{B6A87160-1A22-400D-925B-DB64FE7D7764}" sibTransId="{11B954F6-23B9-492F-95F5-2CCD691DB05B}"/>
    <dgm:cxn modelId="{59DFB1B9-5A26-4D6B-AB4F-1375484EB5F9}" srcId="{D14329F0-CBF9-4029-9354-5540FE1835C6}" destId="{3749FA26-859B-4326-948B-05245EEA4D49}" srcOrd="5" destOrd="0" parTransId="{85E65875-85EA-4D4D-9425-851B84796F59}" sibTransId="{59985798-6276-4A26-8EB2-055DCA3221EB}"/>
    <dgm:cxn modelId="{149AF743-DB9A-4D13-B181-F3C5E65F4263}" srcId="{A4C91BB4-F772-42D2-8B21-701212AFE5E4}" destId="{FB675F89-E536-46B4-9D5C-2128F0A73630}" srcOrd="3" destOrd="0" parTransId="{2667E963-F1C7-4EC5-9370-23BDC936C7C1}" sibTransId="{F277FCDA-5EEE-4298-B2B3-F6AAFA0C4478}"/>
    <dgm:cxn modelId="{0FF8E987-C97F-472B-9824-A135D0A820CB}" srcId="{7950C3F8-5489-4DDD-9620-ED1D564BF364}" destId="{6E5666CE-D783-4C08-816C-731C3F7D0869}" srcOrd="6" destOrd="0" parTransId="{A68542BA-92E8-458B-8571-83222CBDA06F}" sibTransId="{C3F73EF7-4CA3-44FE-BDEE-171422F4D070}"/>
    <dgm:cxn modelId="{5663A1B7-A23C-47F4-88CE-54021066A307}" type="presOf" srcId="{E56E88BF-F505-4AF9-A2DC-8E1067A72649}" destId="{A68D80FA-4A3F-46D3-972B-3254F3B09376}" srcOrd="0" destOrd="0" presId="urn:microsoft.com/office/officeart/2005/8/layout/bList2"/>
    <dgm:cxn modelId="{D6A6FF91-15E7-47CD-81AA-EB609628C58C}" type="presOf" srcId="{50C14CEE-8308-4C06-86D1-4D297C272988}" destId="{A68D80FA-4A3F-46D3-972B-3254F3B09376}" srcOrd="0" destOrd="3" presId="urn:microsoft.com/office/officeart/2005/8/layout/bList2"/>
    <dgm:cxn modelId="{DBFC2381-6D7D-4DE8-9FCE-305095C11BCC}" type="presOf" srcId="{4E4EBA6C-CB50-4F39-A386-252942BB4575}" destId="{91D4AA96-15C4-444A-B73B-EC1461346B2C}" srcOrd="0" destOrd="1" presId="urn:microsoft.com/office/officeart/2005/8/layout/bList2"/>
    <dgm:cxn modelId="{45F40CEF-A189-4AC9-853A-BBFC995BF3FB}" type="presOf" srcId="{976FE24B-45C6-485D-B8D6-7F245CE338F9}" destId="{D9EC8CCD-88AF-46FC-80BC-F40CE7997E39}" srcOrd="0" destOrd="1" presId="urn:microsoft.com/office/officeart/2005/8/layout/bList2"/>
    <dgm:cxn modelId="{A9405FB7-175B-4896-A563-39F9772095DA}" srcId="{A09F8973-7461-4D77-916D-507299321543}" destId="{E56E88BF-F505-4AF9-A2DC-8E1067A72649}" srcOrd="0" destOrd="0" parTransId="{A1833154-8979-4CA6-A5F2-52A51CC2E79C}" sibTransId="{C65370D1-477E-43E8-BB63-1554D91C24E2}"/>
    <dgm:cxn modelId="{18858C65-5E4A-4CC9-94E8-F4EB2FFA2580}" srcId="{A09F8973-7461-4D77-916D-507299321543}" destId="{50C14CEE-8308-4C06-86D1-4D297C272988}" srcOrd="3" destOrd="0" parTransId="{0A81584B-27FE-41CE-9E3E-60E272ABA8E9}" sibTransId="{D0C0BAE5-44C6-4364-AB1A-5E4BE50144E2}"/>
    <dgm:cxn modelId="{6677BE5D-DECE-453B-8C33-C2BA86C43506}" type="presOf" srcId="{9E9C498E-9555-4C8F-9BCB-8D99DE34BF0B}" destId="{8FE022DF-0F68-4B8E-AE7F-673CBF92AB18}" srcOrd="1" destOrd="0" presId="urn:microsoft.com/office/officeart/2005/8/layout/bList2"/>
    <dgm:cxn modelId="{B3BAE25C-79AB-4020-A984-A4F80F428376}" srcId="{D14329F0-CBF9-4029-9354-5540FE1835C6}" destId="{BF9BB873-4B5C-4A3C-B6A4-FB458EDDCED1}" srcOrd="7" destOrd="0" parTransId="{3384452B-A632-4E7F-978C-F3EAD4827FF4}" sibTransId="{10BCCDC3-DAAE-4B31-BB09-8FB8C6E7760F}"/>
    <dgm:cxn modelId="{3B73D96E-F151-4BBF-93BC-2C400BF13AE5}" type="presOf" srcId="{04E7D43A-0988-44BF-A2B6-89075A78244E}" destId="{E3220D15-027B-4696-817E-30361AE63F51}" srcOrd="0" destOrd="0" presId="urn:microsoft.com/office/officeart/2005/8/layout/bList2"/>
    <dgm:cxn modelId="{C725E1E3-D840-44F0-A659-E1509013D224}" type="presOf" srcId="{DB446852-412A-4091-BDA4-D1DB44C5C3B5}" destId="{C64EAB06-7365-4390-BB98-919A25FF9087}" srcOrd="0" destOrd="0" presId="urn:microsoft.com/office/officeart/2005/8/layout/bList2"/>
    <dgm:cxn modelId="{2C060FE5-CB66-4332-AE4C-F42BF0A034CC}" type="presOf" srcId="{11B954F6-23B9-492F-95F5-2CCD691DB05B}" destId="{9C574E41-650B-4D73-9C7F-400AF4B14DED}" srcOrd="0" destOrd="0" presId="urn:microsoft.com/office/officeart/2005/8/layout/bList2"/>
    <dgm:cxn modelId="{DF7D3978-0595-4AF0-8D60-40C48308C032}" type="presOf" srcId="{D520DF33-1532-4899-A880-7701F91D527B}" destId="{E39EEC38-F546-49D0-9751-6F248FB3AB1A}" srcOrd="0" destOrd="0" presId="urn:microsoft.com/office/officeart/2005/8/layout/bList2"/>
    <dgm:cxn modelId="{B683902B-3CFD-4032-B5ED-BF12F91E7C3C}" type="presOf" srcId="{031AB9BD-BD6F-47A2-A727-6BDFC23C6219}" destId="{A68D80FA-4A3F-46D3-972B-3254F3B09376}" srcOrd="0" destOrd="1" presId="urn:microsoft.com/office/officeart/2005/8/layout/bList2"/>
    <dgm:cxn modelId="{87B1A9FD-54C5-4618-A794-95E72E0CB3A0}" type="presOf" srcId="{9F478FBC-0014-4639-8FEC-E81231B306B3}" destId="{D9EC8CCD-88AF-46FC-80BC-F40CE7997E39}" srcOrd="0" destOrd="2" presId="urn:microsoft.com/office/officeart/2005/8/layout/bList2"/>
    <dgm:cxn modelId="{8029B163-9B59-4F60-BFC0-61091A85198C}" srcId="{D14329F0-CBF9-4029-9354-5540FE1835C6}" destId="{C8BB4792-8EC7-4558-81D9-2490303B3D37}" srcOrd="4" destOrd="0" parTransId="{A21143C7-3B84-4A4E-BE40-BAD861776308}" sibTransId="{CB368C7E-86AF-4BB3-ACE7-1F312C6353F1}"/>
    <dgm:cxn modelId="{D4E998FE-BEA6-47F8-838F-B0E6CD9C4248}" srcId="{7950C3F8-5489-4DDD-9620-ED1D564BF364}" destId="{5718A729-730B-4197-B9B4-738C881AFE93}" srcOrd="2" destOrd="0" parTransId="{FC4338EC-9D31-427F-9D3D-C605F1E4C3E9}" sibTransId="{1AD3CF88-CA1A-4CA1-8789-BB09B5CFB0A3}"/>
    <dgm:cxn modelId="{5AF7A646-8FEC-4D9B-90DB-DCACB0EE09E9}" srcId="{6E5666CE-D783-4C08-816C-731C3F7D0869}" destId="{D520DF33-1532-4899-A880-7701F91D527B}" srcOrd="0" destOrd="0" parTransId="{A45C95AA-9EDF-4817-8552-017E5354B9AC}" sibTransId="{E4B0FA38-8BFC-405E-B7E6-AE801252B010}"/>
    <dgm:cxn modelId="{B750F5D5-C063-4F25-8FFB-085E338098F3}" type="presOf" srcId="{76C87B30-A97C-4C5D-943E-5A04E14DA72B}" destId="{F3582AF8-D589-4316-BFF1-501692F609B4}" srcOrd="0" destOrd="0" presId="urn:microsoft.com/office/officeart/2005/8/layout/bList2"/>
    <dgm:cxn modelId="{8AF081E8-E853-4FDE-BBED-E49EF5295507}" srcId="{A09F8973-7461-4D77-916D-507299321543}" destId="{031AB9BD-BD6F-47A2-A727-6BDFC23C6219}" srcOrd="1" destOrd="0" parTransId="{D63152AC-4749-4CDA-8883-411C99161BEE}" sibTransId="{6CDCC020-E865-4C15-83B0-8085E0404B6E}"/>
    <dgm:cxn modelId="{242A4150-BAB3-419C-8793-A48F9A715C2F}" srcId="{D14329F0-CBF9-4029-9354-5540FE1835C6}" destId="{CFFD9335-D7CD-4409-9E46-731B9A00BCD2}" srcOrd="6" destOrd="0" parTransId="{0D34C33A-EF75-4242-969F-4F97DE97DC3E}" sibTransId="{80DE1A88-BEFD-40F8-AC0F-E75CC3EDBD73}"/>
    <dgm:cxn modelId="{95C582AA-5ECC-4F75-941F-3548C7B02898}" type="presOf" srcId="{F6032A1F-3EA1-4BB5-A60A-7F3CD341A594}" destId="{91D4AA96-15C4-444A-B73B-EC1461346B2C}" srcOrd="0" destOrd="0" presId="urn:microsoft.com/office/officeart/2005/8/layout/bList2"/>
    <dgm:cxn modelId="{8435FE46-38BB-4EEC-9B2D-D5FD9916D6BF}" type="presOf" srcId="{F0FB1D5B-DF36-49C9-9CF3-8DE172594C33}" destId="{6A607A33-A1AA-4BB4-B439-752768574641}" srcOrd="0" destOrd="1" presId="urn:microsoft.com/office/officeart/2005/8/layout/bList2"/>
    <dgm:cxn modelId="{6589D887-A7FE-4524-A4D5-AD8209FEE918}" type="presOf" srcId="{EAB6E328-8CBE-4B15-B1C2-D0B2EED07D7D}" destId="{6A607A33-A1AA-4BB4-B439-752768574641}" srcOrd="0" destOrd="0" presId="urn:microsoft.com/office/officeart/2005/8/layout/bList2"/>
    <dgm:cxn modelId="{2524C1BB-F45F-425C-8EE9-7BF683D70E31}" srcId="{9E9C498E-9555-4C8F-9BCB-8D99DE34BF0B}" destId="{EAB6E328-8CBE-4B15-B1C2-D0B2EED07D7D}" srcOrd="0" destOrd="0" parTransId="{776F6343-DC48-499A-8E74-9EF5E4BE8382}" sibTransId="{3C1A0F67-6D37-40DE-AEAD-C684271A267C}"/>
    <dgm:cxn modelId="{58B06122-5A3A-4937-8BC5-9FB6B2FEB2BB}" type="presOf" srcId="{0FEC71E1-04EC-4070-9EC0-689996292EAC}" destId="{0AD01DE1-5D17-414F-AE2A-260AAFC94FD4}" srcOrd="0" destOrd="0" presId="urn:microsoft.com/office/officeart/2005/8/layout/bList2"/>
    <dgm:cxn modelId="{0B7814F2-3D74-4F2B-9988-7B2741DC7C2B}" type="presOf" srcId="{C8BB4792-8EC7-4558-81D9-2490303B3D37}" destId="{91D4AA96-15C4-444A-B73B-EC1461346B2C}" srcOrd="0" destOrd="4" presId="urn:microsoft.com/office/officeart/2005/8/layout/bList2"/>
    <dgm:cxn modelId="{3946B53B-3C9C-48B5-9A45-F6B7A958623D}" type="presOf" srcId="{C3DCC2E8-8258-4D72-9E96-FD90300B8CE4}" destId="{97120194-256C-480C-B1C7-8C13C088587C}" srcOrd="0" destOrd="0" presId="urn:microsoft.com/office/officeart/2005/8/layout/bList2"/>
    <dgm:cxn modelId="{06A63637-C922-473C-81E8-C779CC409759}" srcId="{5718A729-730B-4197-B9B4-738C881AFE93}" destId="{E9590476-93E7-4F1F-93F9-8001285CEEE8}" srcOrd="0" destOrd="0" parTransId="{66DA6A60-CEAC-4871-8A9F-4E5E1D35F39B}" sibTransId="{C0AB7E00-C3DD-4DF8-A6A7-558918F2EE68}"/>
    <dgm:cxn modelId="{F517BA0E-A1B7-4A11-AEE7-ACBEBA955F56}" type="presOf" srcId="{E7CA7D52-A805-4900-A8CF-FB035825F1DA}" destId="{91D4AA96-15C4-444A-B73B-EC1461346B2C}" srcOrd="0" destOrd="2" presId="urn:microsoft.com/office/officeart/2005/8/layout/bList2"/>
    <dgm:cxn modelId="{5B2C200F-F255-42EE-98CB-DFC72E431891}" srcId="{A4C91BB4-F772-42D2-8B21-701212AFE5E4}" destId="{9F478FBC-0014-4639-8FEC-E81231B306B3}" srcOrd="2" destOrd="0" parTransId="{A63CE118-164B-4147-81D4-9123BF833D16}" sibTransId="{ECDB8CC5-6EF0-4714-B5BD-03A11AA0C924}"/>
    <dgm:cxn modelId="{17E4A6A0-DC0C-47FB-932D-8D3AF0A6A972}" type="presOf" srcId="{E9590476-93E7-4F1F-93F9-8001285CEEE8}" destId="{57CA008D-30A7-498F-B7BD-3D595D60552E}" srcOrd="0" destOrd="0" presId="urn:microsoft.com/office/officeart/2005/8/layout/bList2"/>
    <dgm:cxn modelId="{1C1F5215-B30F-42E7-AE71-A60BD94437C6}" srcId="{A09F8973-7461-4D77-916D-507299321543}" destId="{7F0FE77D-00B7-4BE2-9F05-6C20446A728C}" srcOrd="2" destOrd="0" parTransId="{A380C58F-99CE-4C30-9624-BA1956BAA21D}" sibTransId="{8E79AB67-EB7D-4B40-8DB9-8573FC2EFD7B}"/>
    <dgm:cxn modelId="{F74AE3B2-9D68-43CC-8296-17602700826F}" type="presOf" srcId="{6E5666CE-D783-4C08-816C-731C3F7D0869}" destId="{83B770C6-6A15-4CEC-98DC-90F0D31A9891}" srcOrd="1" destOrd="0" presId="urn:microsoft.com/office/officeart/2005/8/layout/bList2"/>
    <dgm:cxn modelId="{0FE6DD8F-0453-4213-A835-0DDDBC6B0254}" type="presOf" srcId="{5718A729-730B-4197-B9B4-738C881AFE93}" destId="{E5ED5F43-C276-41DA-A05F-B90842A0F0C7}" srcOrd="0" destOrd="0" presId="urn:microsoft.com/office/officeart/2005/8/layout/bList2"/>
    <dgm:cxn modelId="{F728E9E2-6712-452E-BF9D-A66AF89DC792}" type="presOf" srcId="{FB675F89-E536-46B4-9D5C-2128F0A73630}" destId="{D9EC8CCD-88AF-46FC-80BC-F40CE7997E39}" srcOrd="0" destOrd="3" presId="urn:microsoft.com/office/officeart/2005/8/layout/bList2"/>
    <dgm:cxn modelId="{FC7F2B4E-2B90-4558-9866-B7196650DDE8}" srcId="{7950C3F8-5489-4DDD-9620-ED1D564BF364}" destId="{A4C91BB4-F772-42D2-8B21-701212AFE5E4}" srcOrd="1" destOrd="0" parTransId="{A825C893-EF0F-437A-A5A3-C774748DDF7A}" sibTransId="{DB446852-412A-4091-BDA4-D1DB44C5C3B5}"/>
    <dgm:cxn modelId="{DD7EEB17-BDDF-4F3B-A03F-F810B3B044BF}" srcId="{D14329F0-CBF9-4029-9354-5540FE1835C6}" destId="{E7CA7D52-A805-4900-A8CF-FB035825F1DA}" srcOrd="2" destOrd="0" parTransId="{041FBE88-191F-4F65-BD6E-78E106ABC64A}" sibTransId="{1A9DFFC7-4503-48AC-A183-DDCCB110F4A8}"/>
    <dgm:cxn modelId="{EC4A69D1-B27C-4C1E-A51E-C50C24D9C152}" type="presOf" srcId="{AEA469F8-9150-4F3E-A5B0-90F583D1404F}" destId="{D9EC8CCD-88AF-46FC-80BC-F40CE7997E39}" srcOrd="0" destOrd="0" presId="urn:microsoft.com/office/officeart/2005/8/layout/bList2"/>
    <dgm:cxn modelId="{E9CE68E5-DD77-4F01-90FF-6FC8E4095E0F}" srcId="{04E7D43A-0988-44BF-A2B6-89075A78244E}" destId="{C3DCC2E8-8258-4D72-9E96-FD90300B8CE4}" srcOrd="0" destOrd="0" parTransId="{CCE03342-DBEC-4046-989B-48FA055ADEC8}" sibTransId="{BCFD7E41-B5F2-4D0A-9C71-B696964B873A}"/>
    <dgm:cxn modelId="{D9908965-724B-4143-B264-D15E8294C6F6}" type="presOf" srcId="{5718A729-730B-4197-B9B4-738C881AFE93}" destId="{30B693DF-705D-40C6-A0CA-A20D194D1358}" srcOrd="1" destOrd="0" presId="urn:microsoft.com/office/officeart/2005/8/layout/bList2"/>
    <dgm:cxn modelId="{38A8B5FD-5548-4EAE-A365-05DA5EBB7F64}" type="presOf" srcId="{3749FA26-859B-4326-948B-05245EEA4D49}" destId="{91D4AA96-15C4-444A-B73B-EC1461346B2C}" srcOrd="0" destOrd="5" presId="urn:microsoft.com/office/officeart/2005/8/layout/bList2"/>
    <dgm:cxn modelId="{EEF4E194-57C7-4820-BD88-9897B738CC84}" type="presOf" srcId="{A09F8973-7461-4D77-916D-507299321543}" destId="{0BF698DF-632D-49C4-B632-DAFB285B662C}" srcOrd="0" destOrd="0" presId="urn:microsoft.com/office/officeart/2005/8/layout/bList2"/>
    <dgm:cxn modelId="{31605480-EDCD-4378-862C-C893807F18DC}" type="presOf" srcId="{BF9BB873-4B5C-4A3C-B6A4-FB458EDDCED1}" destId="{91D4AA96-15C4-444A-B73B-EC1461346B2C}" srcOrd="0" destOrd="7" presId="urn:microsoft.com/office/officeart/2005/8/layout/bList2"/>
    <dgm:cxn modelId="{AFA89C5C-BA2B-4D7D-B924-91607C315193}" srcId="{7950C3F8-5489-4DDD-9620-ED1D564BF364}" destId="{D14329F0-CBF9-4029-9354-5540FE1835C6}" srcOrd="0" destOrd="0" parTransId="{96D82097-D490-4A0E-924B-05F8B17F0E46}" sibTransId="{0FEC71E1-04EC-4070-9EC0-689996292EAC}"/>
    <dgm:cxn modelId="{8F3A0428-1409-4CA0-9A5C-45CA6218E3E0}" srcId="{D14329F0-CBF9-4029-9354-5540FE1835C6}" destId="{4E4EBA6C-CB50-4F39-A386-252942BB4575}" srcOrd="1" destOrd="0" parTransId="{925F2252-8344-4309-8170-C94FAF1DEEC4}" sibTransId="{D3D47BCE-3C45-479C-A850-4F8837A8F2B1}"/>
    <dgm:cxn modelId="{41BB7090-257A-401C-AEBF-94377E92F432}" type="presOf" srcId="{7F0FE77D-00B7-4BE2-9F05-6C20446A728C}" destId="{A68D80FA-4A3F-46D3-972B-3254F3B09376}" srcOrd="0" destOrd="2" presId="urn:microsoft.com/office/officeart/2005/8/layout/bList2"/>
    <dgm:cxn modelId="{0005216B-A324-42E9-B018-736F9B7168C0}" type="presOf" srcId="{6E5666CE-D783-4C08-816C-731C3F7D0869}" destId="{EDE88068-16F6-40A9-A17C-B86C68DF72E0}" srcOrd="0" destOrd="0" presId="urn:microsoft.com/office/officeart/2005/8/layout/bList2"/>
    <dgm:cxn modelId="{B3051352-33A9-4029-8402-D575681EBC87}" type="presOf" srcId="{7950C3F8-5489-4DDD-9620-ED1D564BF364}" destId="{7A7C02C2-0B1C-420F-8AB2-0899A4EA0EE6}" srcOrd="0" destOrd="0" presId="urn:microsoft.com/office/officeart/2005/8/layout/bList2"/>
    <dgm:cxn modelId="{53289B05-3370-46EE-BCC6-5ECE6121279E}" srcId="{A4C91BB4-F772-42D2-8B21-701212AFE5E4}" destId="{976FE24B-45C6-485D-B8D6-7F245CE338F9}" srcOrd="1" destOrd="0" parTransId="{35CBAB2F-7901-4595-9626-3A0228B6BF2A}" sibTransId="{97F33176-CFC2-4D41-820A-66727E1A8E60}"/>
    <dgm:cxn modelId="{FB64F9BD-C7D5-438A-BC7A-99C009F7ED9E}" type="presOf" srcId="{D14329F0-CBF9-4029-9354-5540FE1835C6}" destId="{7E5BF19A-9FB3-471E-82B7-F47A285961E2}" srcOrd="1" destOrd="0" presId="urn:microsoft.com/office/officeart/2005/8/layout/bList2"/>
    <dgm:cxn modelId="{50454F6A-2027-44CB-A6D7-E64415AE6838}" type="presOf" srcId="{9E9C498E-9555-4C8F-9BCB-8D99DE34BF0B}" destId="{950D1102-CE21-405D-BDE4-D7BC0770E73B}" srcOrd="0" destOrd="0" presId="urn:microsoft.com/office/officeart/2005/8/layout/bList2"/>
    <dgm:cxn modelId="{03B53BB9-439C-498D-A3F6-F1D152099351}" type="presOf" srcId="{04E7D43A-0988-44BF-A2B6-89075A78244E}" destId="{0F2089C2-E109-45FA-81B5-83714FF414F7}" srcOrd="1" destOrd="0" presId="urn:microsoft.com/office/officeart/2005/8/layout/bList2"/>
    <dgm:cxn modelId="{083AE7CA-9CB7-4AE0-AFE0-DE3213BD9493}" type="presOf" srcId="{D14329F0-CBF9-4029-9354-5540FE1835C6}" destId="{6D9BF7A5-5876-406C-8C50-CE60A857E6C4}" srcOrd="0" destOrd="0" presId="urn:microsoft.com/office/officeart/2005/8/layout/bList2"/>
    <dgm:cxn modelId="{D6917E6B-6ECD-4A55-8709-781661A67F83}" type="presOf" srcId="{A09F8973-7461-4D77-916D-507299321543}" destId="{1D0BA1F8-0949-40A2-B36D-07C9A75A14FB}" srcOrd="1" destOrd="0" presId="urn:microsoft.com/office/officeart/2005/8/layout/bList2"/>
    <dgm:cxn modelId="{7513BC1A-4EE9-4917-BAE7-44D971C48BCC}" type="presOf" srcId="{919EE092-3369-4927-BDD4-09E9697BB229}" destId="{7E795D73-1271-445F-8F68-395FB2F13482}" srcOrd="0" destOrd="0" presId="urn:microsoft.com/office/officeart/2005/8/layout/bList2"/>
    <dgm:cxn modelId="{0BA6552A-F243-40F8-BEEC-CA1B4BC607DB}" srcId="{D14329F0-CBF9-4029-9354-5540FE1835C6}" destId="{F6032A1F-3EA1-4BB5-A60A-7F3CD341A594}" srcOrd="0" destOrd="0" parTransId="{F21E1AD7-9B97-418A-95C1-2D013B219908}" sibTransId="{F383435C-5A72-49DD-8263-EE33F9A0252A}"/>
    <dgm:cxn modelId="{CED4D8D5-94C8-4CC3-B82C-CA32462FD099}" type="presOf" srcId="{9DA68E7F-3EF1-45A3-BA37-3AD9A6FAE09B}" destId="{91D4AA96-15C4-444A-B73B-EC1461346B2C}" srcOrd="0" destOrd="3" presId="urn:microsoft.com/office/officeart/2005/8/layout/bList2"/>
    <dgm:cxn modelId="{FD65DC71-F621-4ABB-A980-B684CD6D468C}" type="presOf" srcId="{CFFD9335-D7CD-4409-9E46-731B9A00BCD2}" destId="{91D4AA96-15C4-444A-B73B-EC1461346B2C}" srcOrd="0" destOrd="6" presId="urn:microsoft.com/office/officeart/2005/8/layout/bList2"/>
    <dgm:cxn modelId="{02F4CB79-8212-493D-8B4A-52027018BB3D}" type="presOf" srcId="{A4C91BB4-F772-42D2-8B21-701212AFE5E4}" destId="{1E43A86C-C642-4415-A470-D40BADE0D85F}" srcOrd="0" destOrd="0" presId="urn:microsoft.com/office/officeart/2005/8/layout/bList2"/>
    <dgm:cxn modelId="{838299FE-9551-496B-A6F7-B3ECA802297F}" srcId="{A4C91BB4-F772-42D2-8B21-701212AFE5E4}" destId="{AEA469F8-9150-4F3E-A5B0-90F583D1404F}" srcOrd="0" destOrd="0" parTransId="{C98E049C-7C66-493F-8D15-25C7298B4B69}" sibTransId="{DB440839-D4FC-4600-B7A7-8492CE4F8C92}"/>
    <dgm:cxn modelId="{B8E081D8-94AF-4DC3-B287-5A183907342F}" type="presOf" srcId="{1AD3CF88-CA1A-4CA1-8789-BB09B5CFB0A3}" destId="{C4956E52-9E61-4F8A-B327-77A645CA02D8}" srcOrd="0" destOrd="0" presId="urn:microsoft.com/office/officeart/2005/8/layout/bList2"/>
    <dgm:cxn modelId="{4489FFC3-2590-4E29-BB37-734EA6CE38C7}" srcId="{7950C3F8-5489-4DDD-9620-ED1D564BF364}" destId="{A09F8973-7461-4D77-916D-507299321543}" srcOrd="5" destOrd="0" parTransId="{B60ABE39-95DB-4761-8223-1BFEFDD9E9EA}" sibTransId="{919EE092-3369-4927-BDD4-09E9697BB229}"/>
    <dgm:cxn modelId="{EB979694-960A-4587-B79E-D3970DA3DB9B}" type="presParOf" srcId="{7A7C02C2-0B1C-420F-8AB2-0899A4EA0EE6}" destId="{C28F3E44-6072-4664-B7BC-7C0C453CD847}" srcOrd="0" destOrd="0" presId="urn:microsoft.com/office/officeart/2005/8/layout/bList2"/>
    <dgm:cxn modelId="{96A38013-EA5D-4BAC-9565-9525966F5A4D}" type="presParOf" srcId="{C28F3E44-6072-4664-B7BC-7C0C453CD847}" destId="{91D4AA96-15C4-444A-B73B-EC1461346B2C}" srcOrd="0" destOrd="0" presId="urn:microsoft.com/office/officeart/2005/8/layout/bList2"/>
    <dgm:cxn modelId="{1054EEE8-083B-4598-9EF9-0C15F81B34BA}" type="presParOf" srcId="{C28F3E44-6072-4664-B7BC-7C0C453CD847}" destId="{6D9BF7A5-5876-406C-8C50-CE60A857E6C4}" srcOrd="1" destOrd="0" presId="urn:microsoft.com/office/officeart/2005/8/layout/bList2"/>
    <dgm:cxn modelId="{9C438A0B-0EEA-48BC-9432-50575A15E24E}" type="presParOf" srcId="{C28F3E44-6072-4664-B7BC-7C0C453CD847}" destId="{7E5BF19A-9FB3-471E-82B7-F47A285961E2}" srcOrd="2" destOrd="0" presId="urn:microsoft.com/office/officeart/2005/8/layout/bList2"/>
    <dgm:cxn modelId="{B9AA4F28-6471-413E-8209-16122B441C35}" type="presParOf" srcId="{C28F3E44-6072-4664-B7BC-7C0C453CD847}" destId="{600AE069-590E-49CD-8BD1-60C0F624BE4A}" srcOrd="3" destOrd="0" presId="urn:microsoft.com/office/officeart/2005/8/layout/bList2"/>
    <dgm:cxn modelId="{92A0EFC5-528B-4A1E-8E9D-25E05274073A}" type="presParOf" srcId="{7A7C02C2-0B1C-420F-8AB2-0899A4EA0EE6}" destId="{0AD01DE1-5D17-414F-AE2A-260AAFC94FD4}" srcOrd="1" destOrd="0" presId="urn:microsoft.com/office/officeart/2005/8/layout/bList2"/>
    <dgm:cxn modelId="{0C5B425C-B653-4566-845F-3F0EDE4754E2}" type="presParOf" srcId="{7A7C02C2-0B1C-420F-8AB2-0899A4EA0EE6}" destId="{F7CA81F0-B768-49E6-8077-A2133F6DC4B4}" srcOrd="2" destOrd="0" presId="urn:microsoft.com/office/officeart/2005/8/layout/bList2"/>
    <dgm:cxn modelId="{D3672DB9-DF8A-4351-8A4C-1B03BE9A1A60}" type="presParOf" srcId="{F7CA81F0-B768-49E6-8077-A2133F6DC4B4}" destId="{D9EC8CCD-88AF-46FC-80BC-F40CE7997E39}" srcOrd="0" destOrd="0" presId="urn:microsoft.com/office/officeart/2005/8/layout/bList2"/>
    <dgm:cxn modelId="{B7A1FC47-C0FE-4CE4-B8FE-5B1C902CCF0F}" type="presParOf" srcId="{F7CA81F0-B768-49E6-8077-A2133F6DC4B4}" destId="{1E43A86C-C642-4415-A470-D40BADE0D85F}" srcOrd="1" destOrd="0" presId="urn:microsoft.com/office/officeart/2005/8/layout/bList2"/>
    <dgm:cxn modelId="{26BCA410-85DB-4CAB-8F12-FA968E58ECC1}" type="presParOf" srcId="{F7CA81F0-B768-49E6-8077-A2133F6DC4B4}" destId="{E5D29DF9-D65A-47A6-BB91-B78EB4A422F0}" srcOrd="2" destOrd="0" presId="urn:microsoft.com/office/officeart/2005/8/layout/bList2"/>
    <dgm:cxn modelId="{C19684B8-6A67-489E-8327-1639C11F5911}" type="presParOf" srcId="{F7CA81F0-B768-49E6-8077-A2133F6DC4B4}" destId="{5F4F6064-6BA0-410C-A1A6-20643862876F}" srcOrd="3" destOrd="0" presId="urn:microsoft.com/office/officeart/2005/8/layout/bList2"/>
    <dgm:cxn modelId="{89383321-C761-4AAD-881B-B3A81A6976EE}" type="presParOf" srcId="{7A7C02C2-0B1C-420F-8AB2-0899A4EA0EE6}" destId="{C64EAB06-7365-4390-BB98-919A25FF9087}" srcOrd="3" destOrd="0" presId="urn:microsoft.com/office/officeart/2005/8/layout/bList2"/>
    <dgm:cxn modelId="{A4D4A332-D21C-4EFE-8999-34B722EDA417}" type="presParOf" srcId="{7A7C02C2-0B1C-420F-8AB2-0899A4EA0EE6}" destId="{61D0A545-BCDC-480E-9C8F-47A84B7FA7AD}" srcOrd="4" destOrd="0" presId="urn:microsoft.com/office/officeart/2005/8/layout/bList2"/>
    <dgm:cxn modelId="{25BEAD96-165A-48A6-AA62-4A08B0A85C3D}" type="presParOf" srcId="{61D0A545-BCDC-480E-9C8F-47A84B7FA7AD}" destId="{57CA008D-30A7-498F-B7BD-3D595D60552E}" srcOrd="0" destOrd="0" presId="urn:microsoft.com/office/officeart/2005/8/layout/bList2"/>
    <dgm:cxn modelId="{E1BEC0FD-9CE0-4E13-AB0E-81D598D474A5}" type="presParOf" srcId="{61D0A545-BCDC-480E-9C8F-47A84B7FA7AD}" destId="{E5ED5F43-C276-41DA-A05F-B90842A0F0C7}" srcOrd="1" destOrd="0" presId="urn:microsoft.com/office/officeart/2005/8/layout/bList2"/>
    <dgm:cxn modelId="{806B7713-1827-44F1-AD31-13FC81EC388C}" type="presParOf" srcId="{61D0A545-BCDC-480E-9C8F-47A84B7FA7AD}" destId="{30B693DF-705D-40C6-A0CA-A20D194D1358}" srcOrd="2" destOrd="0" presId="urn:microsoft.com/office/officeart/2005/8/layout/bList2"/>
    <dgm:cxn modelId="{DFED53C7-6CC9-4746-9BE7-E1A89434517E}" type="presParOf" srcId="{61D0A545-BCDC-480E-9C8F-47A84B7FA7AD}" destId="{B6A5C273-F7EB-4352-8FB5-37FFAD1F17F6}" srcOrd="3" destOrd="0" presId="urn:microsoft.com/office/officeart/2005/8/layout/bList2"/>
    <dgm:cxn modelId="{8E7D2E3E-4492-4A4E-B065-A7133F917A06}" type="presParOf" srcId="{7A7C02C2-0B1C-420F-8AB2-0899A4EA0EE6}" destId="{C4956E52-9E61-4F8A-B327-77A645CA02D8}" srcOrd="5" destOrd="0" presId="urn:microsoft.com/office/officeart/2005/8/layout/bList2"/>
    <dgm:cxn modelId="{1830AA83-3E01-4770-98F4-0433A83B34CD}" type="presParOf" srcId="{7A7C02C2-0B1C-420F-8AB2-0899A4EA0EE6}" destId="{6C958D15-D87B-4E2E-B6F0-89BDD0E15504}" srcOrd="6" destOrd="0" presId="urn:microsoft.com/office/officeart/2005/8/layout/bList2"/>
    <dgm:cxn modelId="{478EBAEE-397A-4B4F-BC77-2CD285CAA516}" type="presParOf" srcId="{6C958D15-D87B-4E2E-B6F0-89BDD0E15504}" destId="{6A607A33-A1AA-4BB4-B439-752768574641}" srcOrd="0" destOrd="0" presId="urn:microsoft.com/office/officeart/2005/8/layout/bList2"/>
    <dgm:cxn modelId="{AD5998C8-6D71-48F6-AA53-8385957D9298}" type="presParOf" srcId="{6C958D15-D87B-4E2E-B6F0-89BDD0E15504}" destId="{950D1102-CE21-405D-BDE4-D7BC0770E73B}" srcOrd="1" destOrd="0" presId="urn:microsoft.com/office/officeart/2005/8/layout/bList2"/>
    <dgm:cxn modelId="{C980B2B0-5370-44CA-AF8D-9D396D87D334}" type="presParOf" srcId="{6C958D15-D87B-4E2E-B6F0-89BDD0E15504}" destId="{8FE022DF-0F68-4B8E-AE7F-673CBF92AB18}" srcOrd="2" destOrd="0" presId="urn:microsoft.com/office/officeart/2005/8/layout/bList2"/>
    <dgm:cxn modelId="{971103AC-613A-4D43-9874-5A16A11393B4}" type="presParOf" srcId="{6C958D15-D87B-4E2E-B6F0-89BDD0E15504}" destId="{2CC3651E-6830-4B9E-9098-FF5DAA1F0BE7}" srcOrd="3" destOrd="0" presId="urn:microsoft.com/office/officeart/2005/8/layout/bList2"/>
    <dgm:cxn modelId="{37012DB7-8CD0-4293-97E7-AA5DE79D826D}" type="presParOf" srcId="{7A7C02C2-0B1C-420F-8AB2-0899A4EA0EE6}" destId="{F3582AF8-D589-4316-BFF1-501692F609B4}" srcOrd="7" destOrd="0" presId="urn:microsoft.com/office/officeart/2005/8/layout/bList2"/>
    <dgm:cxn modelId="{EB913BD1-187E-4D8D-B2D8-1832B4C93F63}" type="presParOf" srcId="{7A7C02C2-0B1C-420F-8AB2-0899A4EA0EE6}" destId="{6D6A8D3F-BC0C-427F-8A37-C6AE9AE1F3A9}" srcOrd="8" destOrd="0" presId="urn:microsoft.com/office/officeart/2005/8/layout/bList2"/>
    <dgm:cxn modelId="{CF8F5C41-D297-4678-A094-34F6AF4CE7C5}" type="presParOf" srcId="{6D6A8D3F-BC0C-427F-8A37-C6AE9AE1F3A9}" destId="{97120194-256C-480C-B1C7-8C13C088587C}" srcOrd="0" destOrd="0" presId="urn:microsoft.com/office/officeart/2005/8/layout/bList2"/>
    <dgm:cxn modelId="{B7BD7A42-890B-4785-9141-B8CA9F556901}" type="presParOf" srcId="{6D6A8D3F-BC0C-427F-8A37-C6AE9AE1F3A9}" destId="{E3220D15-027B-4696-817E-30361AE63F51}" srcOrd="1" destOrd="0" presId="urn:microsoft.com/office/officeart/2005/8/layout/bList2"/>
    <dgm:cxn modelId="{070C2208-B5C8-47A7-9DC5-EA4800161985}" type="presParOf" srcId="{6D6A8D3F-BC0C-427F-8A37-C6AE9AE1F3A9}" destId="{0F2089C2-E109-45FA-81B5-83714FF414F7}" srcOrd="2" destOrd="0" presId="urn:microsoft.com/office/officeart/2005/8/layout/bList2"/>
    <dgm:cxn modelId="{11DD04C3-3FEC-4171-B3A6-84D3984DA274}" type="presParOf" srcId="{6D6A8D3F-BC0C-427F-8A37-C6AE9AE1F3A9}" destId="{808D7425-9040-407D-BFD5-399BA9429D1B}" srcOrd="3" destOrd="0" presId="urn:microsoft.com/office/officeart/2005/8/layout/bList2"/>
    <dgm:cxn modelId="{E7F37F66-FEBE-46D2-9E9E-5684ED643DC3}" type="presParOf" srcId="{7A7C02C2-0B1C-420F-8AB2-0899A4EA0EE6}" destId="{9C574E41-650B-4D73-9C7F-400AF4B14DED}" srcOrd="9" destOrd="0" presId="urn:microsoft.com/office/officeart/2005/8/layout/bList2"/>
    <dgm:cxn modelId="{49D8BB63-011F-4650-A71E-796B8299AB9F}" type="presParOf" srcId="{7A7C02C2-0B1C-420F-8AB2-0899A4EA0EE6}" destId="{7C158F89-0BDF-435F-96C5-EAD7683CCCC0}" srcOrd="10" destOrd="0" presId="urn:microsoft.com/office/officeart/2005/8/layout/bList2"/>
    <dgm:cxn modelId="{E02E0C6A-78DA-4A5B-AFFC-CC6A870B695C}" type="presParOf" srcId="{7C158F89-0BDF-435F-96C5-EAD7683CCCC0}" destId="{A68D80FA-4A3F-46D3-972B-3254F3B09376}" srcOrd="0" destOrd="0" presId="urn:microsoft.com/office/officeart/2005/8/layout/bList2"/>
    <dgm:cxn modelId="{26F3A543-F7E1-4541-879C-025D6D547A36}" type="presParOf" srcId="{7C158F89-0BDF-435F-96C5-EAD7683CCCC0}" destId="{0BF698DF-632D-49C4-B632-DAFB285B662C}" srcOrd="1" destOrd="0" presId="urn:microsoft.com/office/officeart/2005/8/layout/bList2"/>
    <dgm:cxn modelId="{175D2D4B-ED8F-47D4-A739-C06EFCDCAFD7}" type="presParOf" srcId="{7C158F89-0BDF-435F-96C5-EAD7683CCCC0}" destId="{1D0BA1F8-0949-40A2-B36D-07C9A75A14FB}" srcOrd="2" destOrd="0" presId="urn:microsoft.com/office/officeart/2005/8/layout/bList2"/>
    <dgm:cxn modelId="{4C4A00EF-C76E-4AA5-9760-32903116098D}" type="presParOf" srcId="{7C158F89-0BDF-435F-96C5-EAD7683CCCC0}" destId="{A1BE6727-412B-42FD-AB98-AB52573FB1DD}" srcOrd="3" destOrd="0" presId="urn:microsoft.com/office/officeart/2005/8/layout/bList2"/>
    <dgm:cxn modelId="{BAA1E03D-A39E-40C7-9FE1-390E1D2E569F}" type="presParOf" srcId="{7A7C02C2-0B1C-420F-8AB2-0899A4EA0EE6}" destId="{7E795D73-1271-445F-8F68-395FB2F13482}" srcOrd="11" destOrd="0" presId="urn:microsoft.com/office/officeart/2005/8/layout/bList2"/>
    <dgm:cxn modelId="{02A01972-E13F-48FF-A6CA-941A3A8F20A1}" type="presParOf" srcId="{7A7C02C2-0B1C-420F-8AB2-0899A4EA0EE6}" destId="{F61A9942-6343-4EE6-8C02-96AC58422047}" srcOrd="12" destOrd="0" presId="urn:microsoft.com/office/officeart/2005/8/layout/bList2"/>
    <dgm:cxn modelId="{80FE7CAB-EFF9-4706-8B8A-E48BD45115E8}" type="presParOf" srcId="{F61A9942-6343-4EE6-8C02-96AC58422047}" destId="{E39EEC38-F546-49D0-9751-6F248FB3AB1A}" srcOrd="0" destOrd="0" presId="urn:microsoft.com/office/officeart/2005/8/layout/bList2"/>
    <dgm:cxn modelId="{9739DA4A-FFC5-4CBB-ADE6-FFDBC354228F}" type="presParOf" srcId="{F61A9942-6343-4EE6-8C02-96AC58422047}" destId="{EDE88068-16F6-40A9-A17C-B86C68DF72E0}" srcOrd="1" destOrd="0" presId="urn:microsoft.com/office/officeart/2005/8/layout/bList2"/>
    <dgm:cxn modelId="{9CBC3098-D07A-419C-B967-AFF65C78DD6E}" type="presParOf" srcId="{F61A9942-6343-4EE6-8C02-96AC58422047}" destId="{83B770C6-6A15-4CEC-98DC-90F0D31A9891}" srcOrd="2" destOrd="0" presId="urn:microsoft.com/office/officeart/2005/8/layout/bList2"/>
    <dgm:cxn modelId="{8D4DB0C6-935F-4EDC-B9FD-915D0F0D35B5}" type="presParOf" srcId="{F61A9942-6343-4EE6-8C02-96AC58422047}" destId="{8662B177-B640-41F0-A4B6-9A2A3DB7056D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0C6E088-D538-4CE4-A2E9-75805C27AB99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50E8842-3D2E-48F4-B3E2-513C22FB7471}">
      <dgm:prSet custT="1"/>
      <dgm:spPr>
        <a:ln>
          <a:solidFill>
            <a:schemeClr val="tx1"/>
          </a:solidFill>
        </a:ln>
      </dgm:spPr>
      <dgm:t>
        <a:bodyPr/>
        <a:lstStyle/>
        <a:p>
          <a:pPr algn="ctr" rtl="0"/>
          <a:r>
            <a:rPr lang="it-IT" sz="2400" b="1" dirty="0" smtClean="0"/>
            <a:t>Hardware </a:t>
          </a:r>
          <a:r>
            <a:rPr lang="it-IT" sz="2400" b="1" dirty="0" err="1" smtClean="0"/>
            <a:t>Engineering</a:t>
          </a:r>
          <a:endParaRPr lang="it-IT" sz="2400" b="1" dirty="0"/>
        </a:p>
      </dgm:t>
    </dgm:pt>
    <dgm:pt modelId="{D7845F32-312D-4D2C-A280-0DD9344BD980}" type="parTrans" cxnId="{F5AFDA89-2A16-4321-9FD3-8EDA57E50A22}">
      <dgm:prSet/>
      <dgm:spPr/>
      <dgm:t>
        <a:bodyPr/>
        <a:lstStyle/>
        <a:p>
          <a:endParaRPr lang="it-IT"/>
        </a:p>
      </dgm:t>
    </dgm:pt>
    <dgm:pt modelId="{85EE2E84-FFCA-47B8-8AD3-9921D2729558}" type="sibTrans" cxnId="{F5AFDA89-2A16-4321-9FD3-8EDA57E50A22}">
      <dgm:prSet/>
      <dgm:spPr/>
      <dgm:t>
        <a:bodyPr/>
        <a:lstStyle/>
        <a:p>
          <a:endParaRPr lang="it-IT"/>
        </a:p>
      </dgm:t>
    </dgm:pt>
    <dgm:pt modelId="{2735A5CD-C846-4E89-888D-187AC28BE43D}">
      <dgm:prSet custT="1"/>
      <dgm:spPr>
        <a:ln>
          <a:solidFill>
            <a:schemeClr val="tx1"/>
          </a:solidFill>
        </a:ln>
        <a:effectLst>
          <a:softEdge rad="12700"/>
        </a:effectLst>
      </dgm:spPr>
      <dgm:t>
        <a:bodyPr/>
        <a:lstStyle/>
        <a:p>
          <a:pPr algn="ctr" rtl="0"/>
          <a:r>
            <a:rPr lang="en-US" sz="2100" b="1" dirty="0" smtClean="0"/>
            <a:t>Software Engineering</a:t>
          </a:r>
          <a:endParaRPr lang="it-IT" sz="2100" dirty="0"/>
        </a:p>
      </dgm:t>
    </dgm:pt>
    <dgm:pt modelId="{98B0C31C-531C-41F2-9A6F-CD4C2FE24182}" type="parTrans" cxnId="{0ADC03C4-4E83-476E-B19D-7BAFF8159F5D}">
      <dgm:prSet/>
      <dgm:spPr/>
      <dgm:t>
        <a:bodyPr/>
        <a:lstStyle/>
        <a:p>
          <a:endParaRPr lang="it-IT"/>
        </a:p>
      </dgm:t>
    </dgm:pt>
    <dgm:pt modelId="{2DB9F07B-976F-41F2-940F-05BDA38ABF3C}" type="sibTrans" cxnId="{0ADC03C4-4E83-476E-B19D-7BAFF8159F5D}">
      <dgm:prSet/>
      <dgm:spPr/>
      <dgm:t>
        <a:bodyPr/>
        <a:lstStyle/>
        <a:p>
          <a:endParaRPr lang="it-IT"/>
        </a:p>
      </dgm:t>
    </dgm:pt>
    <dgm:pt modelId="{2C79D44A-C207-4812-9363-E38ED1047FEB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it-IT" sz="2000" b="1" dirty="0" smtClean="0"/>
            <a:t>SW/FW </a:t>
          </a:r>
          <a:r>
            <a:rPr lang="it-IT" sz="2000" b="1" dirty="0" err="1" smtClean="0"/>
            <a:t>architecture</a:t>
          </a:r>
          <a:r>
            <a:rPr lang="it-IT" sz="2000" b="1" dirty="0" smtClean="0"/>
            <a:t> </a:t>
          </a:r>
          <a:r>
            <a:rPr lang="it-IT" sz="2000" b="1" dirty="0" err="1" smtClean="0"/>
            <a:t>definition</a:t>
          </a:r>
          <a:endParaRPr lang="it-IT" sz="2000" b="1" dirty="0"/>
        </a:p>
      </dgm:t>
    </dgm:pt>
    <dgm:pt modelId="{E0B5E63F-00C4-42CC-8702-3BCC23AB0907}" type="parTrans" cxnId="{03B64FF3-C5A0-443E-8734-A752EBF6B3CC}">
      <dgm:prSet/>
      <dgm:spPr/>
      <dgm:t>
        <a:bodyPr/>
        <a:lstStyle/>
        <a:p>
          <a:endParaRPr lang="it-IT"/>
        </a:p>
      </dgm:t>
    </dgm:pt>
    <dgm:pt modelId="{AF8EBF4D-B619-429A-92EB-AC838E8F95E7}" type="sibTrans" cxnId="{03B64FF3-C5A0-443E-8734-A752EBF6B3CC}">
      <dgm:prSet/>
      <dgm:spPr/>
      <dgm:t>
        <a:bodyPr/>
        <a:lstStyle/>
        <a:p>
          <a:endParaRPr lang="it-IT"/>
        </a:p>
      </dgm:t>
    </dgm:pt>
    <dgm:pt modelId="{92CF9CCE-FC79-403E-9E97-6EC7430F2CBE}">
      <dgm:prSet custT="1"/>
      <dgm:spPr>
        <a:ln>
          <a:solidFill>
            <a:schemeClr val="tx1"/>
          </a:solidFill>
        </a:ln>
      </dgm:spPr>
      <dgm:t>
        <a:bodyPr/>
        <a:lstStyle/>
        <a:p>
          <a:pPr algn="ctr" rtl="0">
            <a:lnSpc>
              <a:spcPct val="100000"/>
            </a:lnSpc>
            <a:spcAft>
              <a:spcPts val="0"/>
            </a:spcAft>
          </a:pPr>
          <a:r>
            <a:rPr lang="en-US" sz="2100" b="1" dirty="0" smtClean="0"/>
            <a:t>System Engineering, integration and validation</a:t>
          </a:r>
          <a:endParaRPr lang="it-IT" sz="2100" dirty="0"/>
        </a:p>
      </dgm:t>
    </dgm:pt>
    <dgm:pt modelId="{BB1A74D3-B1AF-4AEF-B42E-AE754E6FB9DF}" type="parTrans" cxnId="{2FB23651-DE88-470E-A371-9A5CC68C2F1D}">
      <dgm:prSet/>
      <dgm:spPr/>
      <dgm:t>
        <a:bodyPr/>
        <a:lstStyle/>
        <a:p>
          <a:endParaRPr lang="it-IT"/>
        </a:p>
      </dgm:t>
    </dgm:pt>
    <dgm:pt modelId="{0C62A790-3A1F-44CE-AB4B-FC5AD3C3896E}" type="sibTrans" cxnId="{2FB23651-DE88-470E-A371-9A5CC68C2F1D}">
      <dgm:prSet/>
      <dgm:spPr/>
      <dgm:t>
        <a:bodyPr/>
        <a:lstStyle/>
        <a:p>
          <a:endParaRPr lang="it-IT"/>
        </a:p>
      </dgm:t>
    </dgm:pt>
    <dgm:pt modelId="{9FE37F08-C82F-4A09-ADF5-F965400BC54A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it-IT" sz="2000" b="1" dirty="0" err="1" smtClean="0"/>
            <a:t>Power</a:t>
          </a:r>
          <a:r>
            <a:rPr lang="it-IT" sz="2000" b="1" dirty="0" smtClean="0"/>
            <a:t> </a:t>
          </a:r>
          <a:r>
            <a:rPr lang="it-IT" sz="2000" b="1" dirty="0" err="1" smtClean="0"/>
            <a:t>supply</a:t>
          </a:r>
          <a:r>
            <a:rPr lang="it-IT" sz="2000" b="1" dirty="0" smtClean="0"/>
            <a:t> Management</a:t>
          </a:r>
          <a:endParaRPr lang="it-IT" sz="2000" b="1" dirty="0"/>
        </a:p>
      </dgm:t>
    </dgm:pt>
    <dgm:pt modelId="{A40051B6-8B17-4E55-BD01-79589DC63A2D}" type="parTrans" cxnId="{D6DE4813-045C-4CB8-BB17-76EDEBA27C23}">
      <dgm:prSet/>
      <dgm:spPr/>
      <dgm:t>
        <a:bodyPr/>
        <a:lstStyle/>
        <a:p>
          <a:endParaRPr lang="it-IT"/>
        </a:p>
      </dgm:t>
    </dgm:pt>
    <dgm:pt modelId="{883A92E0-CBA2-46CE-B245-AD3773CDB2F4}" type="sibTrans" cxnId="{D6DE4813-045C-4CB8-BB17-76EDEBA27C23}">
      <dgm:prSet/>
      <dgm:spPr/>
      <dgm:t>
        <a:bodyPr/>
        <a:lstStyle/>
        <a:p>
          <a:endParaRPr lang="it-IT"/>
        </a:p>
      </dgm:t>
    </dgm:pt>
    <dgm:pt modelId="{B98F8531-F726-4B39-9B3C-EB0F006256DC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en-US" sz="2000" b="1" dirty="0" smtClean="0"/>
            <a:t>System architecture design</a:t>
          </a:r>
          <a:endParaRPr lang="it-IT" sz="2000" b="1" dirty="0"/>
        </a:p>
      </dgm:t>
    </dgm:pt>
    <dgm:pt modelId="{AADED35C-6D06-49F6-AC0B-BD47FABE93BA}" type="parTrans" cxnId="{B5ED6A61-01FF-4CA2-8641-569E80214301}">
      <dgm:prSet/>
      <dgm:spPr/>
      <dgm:t>
        <a:bodyPr/>
        <a:lstStyle/>
        <a:p>
          <a:endParaRPr lang="it-IT"/>
        </a:p>
      </dgm:t>
    </dgm:pt>
    <dgm:pt modelId="{A1C4C9B1-1A52-4728-939F-DC57622307E2}" type="sibTrans" cxnId="{B5ED6A61-01FF-4CA2-8641-569E80214301}">
      <dgm:prSet/>
      <dgm:spPr/>
      <dgm:t>
        <a:bodyPr/>
        <a:lstStyle/>
        <a:p>
          <a:endParaRPr lang="it-IT"/>
        </a:p>
      </dgm:t>
    </dgm:pt>
    <dgm:pt modelId="{A400CEEA-CFCD-428A-9E04-4359449B4B5C}">
      <dgm:prSet custT="1"/>
      <dgm:spPr/>
      <dgm:t>
        <a:bodyPr/>
        <a:lstStyle/>
        <a:p>
          <a:r>
            <a:rPr lang="en-US" sz="2000" b="1" dirty="0" smtClean="0"/>
            <a:t>HW schematic &amp; layout</a:t>
          </a:r>
        </a:p>
      </dgm:t>
    </dgm:pt>
    <dgm:pt modelId="{CC97278C-4A6C-4204-81E2-2CB9ABBA3974}" type="parTrans" cxnId="{559D9766-95BC-4EEC-912C-D4480D63AA49}">
      <dgm:prSet/>
      <dgm:spPr/>
      <dgm:t>
        <a:bodyPr/>
        <a:lstStyle/>
        <a:p>
          <a:endParaRPr lang="it-IT"/>
        </a:p>
      </dgm:t>
    </dgm:pt>
    <dgm:pt modelId="{A4029186-8423-4DC0-A08A-B1AEB68B6E47}" type="sibTrans" cxnId="{559D9766-95BC-4EEC-912C-D4480D63AA49}">
      <dgm:prSet/>
      <dgm:spPr/>
      <dgm:t>
        <a:bodyPr/>
        <a:lstStyle/>
        <a:p>
          <a:endParaRPr lang="it-IT"/>
        </a:p>
      </dgm:t>
    </dgm:pt>
    <dgm:pt modelId="{5967CB50-C608-43BF-9074-4BF6CB15508F}">
      <dgm:prSet custT="1"/>
      <dgm:spPr/>
      <dgm:t>
        <a:bodyPr/>
        <a:lstStyle/>
        <a:p>
          <a:r>
            <a:rPr lang="en-US" sz="2000" b="1" dirty="0" smtClean="0"/>
            <a:t>PCB prototyping, testing and validation</a:t>
          </a:r>
        </a:p>
      </dgm:t>
    </dgm:pt>
    <dgm:pt modelId="{93AFBF79-C227-451E-8CFC-731D2C1E7B3F}" type="parTrans" cxnId="{BAFEA65D-5E24-4CDA-B087-A772221C678A}">
      <dgm:prSet/>
      <dgm:spPr/>
      <dgm:t>
        <a:bodyPr/>
        <a:lstStyle/>
        <a:p>
          <a:endParaRPr lang="it-IT"/>
        </a:p>
      </dgm:t>
    </dgm:pt>
    <dgm:pt modelId="{A6B8ABF8-B190-4561-B40F-B942F8639CAA}" type="sibTrans" cxnId="{BAFEA65D-5E24-4CDA-B087-A772221C678A}">
      <dgm:prSet/>
      <dgm:spPr/>
      <dgm:t>
        <a:bodyPr/>
        <a:lstStyle/>
        <a:p>
          <a:endParaRPr lang="it-IT"/>
        </a:p>
      </dgm:t>
    </dgm:pt>
    <dgm:pt modelId="{9767ECE3-F9DB-4490-BA89-F28EBAFBBD41}">
      <dgm:prSet custT="1"/>
      <dgm:spPr/>
      <dgm:t>
        <a:bodyPr/>
        <a:lstStyle/>
        <a:p>
          <a:r>
            <a:rPr lang="en-US" sz="2000" b="1" dirty="0" smtClean="0"/>
            <a:t>RF design, EMC problem solving</a:t>
          </a:r>
        </a:p>
      </dgm:t>
    </dgm:pt>
    <dgm:pt modelId="{42816EFE-D96D-4912-A270-CD6E35754BB7}" type="parTrans" cxnId="{EEE209B5-2125-4470-87CD-0CB826B79F5E}">
      <dgm:prSet/>
      <dgm:spPr/>
      <dgm:t>
        <a:bodyPr/>
        <a:lstStyle/>
        <a:p>
          <a:endParaRPr lang="it-IT"/>
        </a:p>
      </dgm:t>
    </dgm:pt>
    <dgm:pt modelId="{3DEBFB2B-BF72-4A1F-9936-4FEB6E05E88B}" type="sibTrans" cxnId="{EEE209B5-2125-4470-87CD-0CB826B79F5E}">
      <dgm:prSet/>
      <dgm:spPr/>
      <dgm:t>
        <a:bodyPr/>
        <a:lstStyle/>
        <a:p>
          <a:endParaRPr lang="it-IT"/>
        </a:p>
      </dgm:t>
    </dgm:pt>
    <dgm:pt modelId="{DDB7A79C-31B5-49F0-A391-C5D295FDE99C}">
      <dgm:prSet custT="1"/>
      <dgm:spPr/>
      <dgm:t>
        <a:bodyPr/>
        <a:lstStyle/>
        <a:p>
          <a:r>
            <a:rPr lang="en-US" sz="2000" b="1" dirty="0" smtClean="0"/>
            <a:t>CAD wiring harness design</a:t>
          </a:r>
        </a:p>
      </dgm:t>
    </dgm:pt>
    <dgm:pt modelId="{2B1AA419-6036-4BEC-86C7-C976D16D4064}" type="parTrans" cxnId="{F91156A2-3D08-4318-99F3-8AD0A438A514}">
      <dgm:prSet/>
      <dgm:spPr/>
      <dgm:t>
        <a:bodyPr/>
        <a:lstStyle/>
        <a:p>
          <a:endParaRPr lang="it-IT"/>
        </a:p>
      </dgm:t>
    </dgm:pt>
    <dgm:pt modelId="{79FC09DD-8239-409E-815C-E827985A040E}" type="sibTrans" cxnId="{F91156A2-3D08-4318-99F3-8AD0A438A514}">
      <dgm:prSet/>
      <dgm:spPr/>
      <dgm:t>
        <a:bodyPr/>
        <a:lstStyle/>
        <a:p>
          <a:endParaRPr lang="it-IT"/>
        </a:p>
      </dgm:t>
    </dgm:pt>
    <dgm:pt modelId="{73D5EC45-4997-448B-9EC9-5688F328B771}">
      <dgm:prSet custT="1"/>
      <dgm:spPr/>
      <dgm:t>
        <a:bodyPr/>
        <a:lstStyle/>
        <a:p>
          <a:r>
            <a:rPr lang="en-US" sz="2000" b="1" dirty="0" smtClean="0"/>
            <a:t>E/E components installation/development</a:t>
          </a:r>
        </a:p>
      </dgm:t>
    </dgm:pt>
    <dgm:pt modelId="{F277F8AD-5A90-4BDC-A15C-492114122A93}" type="parTrans" cxnId="{396277EE-C9ED-434A-A927-E6DD23220B21}">
      <dgm:prSet/>
      <dgm:spPr/>
      <dgm:t>
        <a:bodyPr/>
        <a:lstStyle/>
        <a:p>
          <a:endParaRPr lang="it-IT"/>
        </a:p>
      </dgm:t>
    </dgm:pt>
    <dgm:pt modelId="{AD780695-F3A2-46AD-9022-53C2ABFF32A2}" type="sibTrans" cxnId="{396277EE-C9ED-434A-A927-E6DD23220B21}">
      <dgm:prSet/>
      <dgm:spPr/>
      <dgm:t>
        <a:bodyPr/>
        <a:lstStyle/>
        <a:p>
          <a:endParaRPr lang="it-IT"/>
        </a:p>
      </dgm:t>
    </dgm:pt>
    <dgm:pt modelId="{C3BA2981-6EAE-47D9-9947-B85AB924D5E2}">
      <dgm:prSet custT="1"/>
      <dgm:spPr/>
      <dgm:t>
        <a:bodyPr/>
        <a:lstStyle/>
        <a:p>
          <a:r>
            <a:rPr lang="en-US" sz="2000" b="1" dirty="0" err="1" smtClean="0"/>
            <a:t>Pwt</a:t>
          </a:r>
          <a:r>
            <a:rPr lang="en-US" sz="2000" b="1" dirty="0" smtClean="0"/>
            <a:t> development</a:t>
          </a:r>
          <a:endParaRPr lang="en-US" sz="2000" b="1" dirty="0"/>
        </a:p>
      </dgm:t>
    </dgm:pt>
    <dgm:pt modelId="{BB90DB05-6450-4460-B138-2B99D9CA43EE}" type="parTrans" cxnId="{1E2D0C20-E871-472F-A291-4B24EC1DE267}">
      <dgm:prSet/>
      <dgm:spPr/>
      <dgm:t>
        <a:bodyPr/>
        <a:lstStyle/>
        <a:p>
          <a:endParaRPr lang="it-IT"/>
        </a:p>
      </dgm:t>
    </dgm:pt>
    <dgm:pt modelId="{D0B033DE-E8CB-44CB-9601-793D1847F97B}" type="sibTrans" cxnId="{1E2D0C20-E871-472F-A291-4B24EC1DE267}">
      <dgm:prSet/>
      <dgm:spPr/>
      <dgm:t>
        <a:bodyPr/>
        <a:lstStyle/>
        <a:p>
          <a:endParaRPr lang="it-IT"/>
        </a:p>
      </dgm:t>
    </dgm:pt>
    <dgm:pt modelId="{269BC5E0-6C01-4611-B6B6-FCB5C0E67FC0}">
      <dgm:prSet custT="1"/>
      <dgm:spPr/>
      <dgm:t>
        <a:bodyPr/>
        <a:lstStyle/>
        <a:p>
          <a:r>
            <a:rPr lang="it-IT" sz="2000" b="1" dirty="0"/>
            <a:t>Algorithms design and simulations</a:t>
          </a:r>
        </a:p>
      </dgm:t>
    </dgm:pt>
    <dgm:pt modelId="{469FE9BF-9F07-4F55-B43C-316721358068}" type="parTrans" cxnId="{FC564606-CD0C-4067-A2F4-6DD4C2264D0E}">
      <dgm:prSet/>
      <dgm:spPr/>
      <dgm:t>
        <a:bodyPr/>
        <a:lstStyle/>
        <a:p>
          <a:endParaRPr lang="it-IT"/>
        </a:p>
      </dgm:t>
    </dgm:pt>
    <dgm:pt modelId="{F6661DCB-2DF4-4938-8C81-273C77EA8651}" type="sibTrans" cxnId="{FC564606-CD0C-4067-A2F4-6DD4C2264D0E}">
      <dgm:prSet/>
      <dgm:spPr/>
      <dgm:t>
        <a:bodyPr/>
        <a:lstStyle/>
        <a:p>
          <a:endParaRPr lang="it-IT"/>
        </a:p>
      </dgm:t>
    </dgm:pt>
    <dgm:pt modelId="{91CC34F6-5283-47FA-BFB7-B39C5BDA4B87}">
      <dgm:prSet custT="1"/>
      <dgm:spPr/>
      <dgm:t>
        <a:bodyPr/>
        <a:lstStyle/>
        <a:p>
          <a:r>
            <a:rPr lang="en-US" sz="2000" b="1" dirty="0"/>
            <a:t>Firmware design, device drivers development</a:t>
          </a:r>
          <a:endParaRPr lang="it-IT" sz="2000" b="1" dirty="0"/>
        </a:p>
      </dgm:t>
    </dgm:pt>
    <dgm:pt modelId="{7F037BD8-6D08-447F-BF3C-7EFA662DF8F1}" type="parTrans" cxnId="{2172052C-CD9E-4A28-9D32-82046EE55B81}">
      <dgm:prSet/>
      <dgm:spPr/>
      <dgm:t>
        <a:bodyPr/>
        <a:lstStyle/>
        <a:p>
          <a:endParaRPr lang="it-IT"/>
        </a:p>
      </dgm:t>
    </dgm:pt>
    <dgm:pt modelId="{C82B985E-4CF6-4AEB-AD07-16CBF93447BE}" type="sibTrans" cxnId="{2172052C-CD9E-4A28-9D32-82046EE55B81}">
      <dgm:prSet/>
      <dgm:spPr/>
      <dgm:t>
        <a:bodyPr/>
        <a:lstStyle/>
        <a:p>
          <a:endParaRPr lang="it-IT"/>
        </a:p>
      </dgm:t>
    </dgm:pt>
    <dgm:pt modelId="{DE6C888A-7EF0-4683-A873-0CF3685852CC}">
      <dgm:prSet custT="1"/>
      <dgm:spPr/>
      <dgm:t>
        <a:bodyPr/>
        <a:lstStyle/>
        <a:p>
          <a:r>
            <a:rPr lang="it-IT" sz="2000" b="1" dirty="0"/>
            <a:t>Model Base Design</a:t>
          </a:r>
        </a:p>
      </dgm:t>
    </dgm:pt>
    <dgm:pt modelId="{E510C6CF-36DC-488D-BA6C-941C513F736C}" type="parTrans" cxnId="{97ADBA29-9362-4CBB-A5B9-775120B3F91B}">
      <dgm:prSet/>
      <dgm:spPr/>
      <dgm:t>
        <a:bodyPr/>
        <a:lstStyle/>
        <a:p>
          <a:endParaRPr lang="it-IT"/>
        </a:p>
      </dgm:t>
    </dgm:pt>
    <dgm:pt modelId="{9E67C2FD-522E-4374-86A9-32D8F9ADA783}" type="sibTrans" cxnId="{97ADBA29-9362-4CBB-A5B9-775120B3F91B}">
      <dgm:prSet/>
      <dgm:spPr/>
      <dgm:t>
        <a:bodyPr/>
        <a:lstStyle/>
        <a:p>
          <a:endParaRPr lang="it-IT"/>
        </a:p>
      </dgm:t>
    </dgm:pt>
    <dgm:pt modelId="{0B73E87D-27B2-44A0-A17F-F47EB85C5402}">
      <dgm:prSet custT="1"/>
      <dgm:spPr/>
      <dgm:t>
        <a:bodyPr/>
        <a:lstStyle/>
        <a:p>
          <a:endParaRPr lang="it-IT" sz="2400" dirty="0"/>
        </a:p>
      </dgm:t>
    </dgm:pt>
    <dgm:pt modelId="{AF101B70-ECF3-4E4D-9E1F-1C030E5BEC10}" type="parTrans" cxnId="{6BF3E4E8-E0CC-41DB-9C16-32105860801B}">
      <dgm:prSet/>
      <dgm:spPr/>
      <dgm:t>
        <a:bodyPr/>
        <a:lstStyle/>
        <a:p>
          <a:endParaRPr lang="it-IT"/>
        </a:p>
      </dgm:t>
    </dgm:pt>
    <dgm:pt modelId="{C0D50F03-F3F6-4E7A-84BD-A633508CD1EA}" type="sibTrans" cxnId="{6BF3E4E8-E0CC-41DB-9C16-32105860801B}">
      <dgm:prSet/>
      <dgm:spPr/>
      <dgm:t>
        <a:bodyPr/>
        <a:lstStyle/>
        <a:p>
          <a:endParaRPr lang="it-IT"/>
        </a:p>
      </dgm:t>
    </dgm:pt>
    <dgm:pt modelId="{BD39C694-0638-4EFF-BC8C-D9E836A82FF8}">
      <dgm:prSet custT="1"/>
      <dgm:spPr/>
      <dgm:t>
        <a:bodyPr/>
        <a:lstStyle/>
        <a:p>
          <a:r>
            <a:rPr lang="it-IT" sz="2000" b="1" dirty="0"/>
            <a:t>Energy Management</a:t>
          </a:r>
        </a:p>
      </dgm:t>
    </dgm:pt>
    <dgm:pt modelId="{4A5561AB-FC41-42DA-8E33-62BFEC97FBE6}" type="parTrans" cxnId="{B4496571-6775-482E-9E19-66BDDCC175F1}">
      <dgm:prSet/>
      <dgm:spPr/>
      <dgm:t>
        <a:bodyPr/>
        <a:lstStyle/>
        <a:p>
          <a:endParaRPr lang="it-IT"/>
        </a:p>
      </dgm:t>
    </dgm:pt>
    <dgm:pt modelId="{03EDE927-2787-448B-8559-3F47C35B0686}" type="sibTrans" cxnId="{B4496571-6775-482E-9E19-66BDDCC175F1}">
      <dgm:prSet/>
      <dgm:spPr/>
      <dgm:t>
        <a:bodyPr/>
        <a:lstStyle/>
        <a:p>
          <a:endParaRPr lang="it-IT"/>
        </a:p>
      </dgm:t>
    </dgm:pt>
    <dgm:pt modelId="{5C6BC24F-908E-49EA-B9E4-6BD7842D0EBC}">
      <dgm:prSet custT="1"/>
      <dgm:spPr/>
      <dgm:t>
        <a:bodyPr/>
        <a:lstStyle/>
        <a:p>
          <a:r>
            <a:rPr lang="it-IT" sz="2000" b="1" dirty="0"/>
            <a:t>Mules and prototypes Start-up</a:t>
          </a:r>
        </a:p>
      </dgm:t>
    </dgm:pt>
    <dgm:pt modelId="{B229620D-9FD6-4BD8-8819-2A7AFD511250}" type="parTrans" cxnId="{353F0BDB-3B6B-4FE2-8DC0-ECD833895377}">
      <dgm:prSet/>
      <dgm:spPr/>
      <dgm:t>
        <a:bodyPr/>
        <a:lstStyle/>
        <a:p>
          <a:endParaRPr lang="it-IT"/>
        </a:p>
      </dgm:t>
    </dgm:pt>
    <dgm:pt modelId="{51D16230-5898-44AF-9085-0D7E3EA9F071}" type="sibTrans" cxnId="{353F0BDB-3B6B-4FE2-8DC0-ECD833895377}">
      <dgm:prSet/>
      <dgm:spPr/>
      <dgm:t>
        <a:bodyPr/>
        <a:lstStyle/>
        <a:p>
          <a:endParaRPr lang="it-IT"/>
        </a:p>
      </dgm:t>
    </dgm:pt>
    <dgm:pt modelId="{9869172A-1E9A-4225-9E77-68D331481ED7}">
      <dgm:prSet custT="1"/>
      <dgm:spPr/>
      <dgm:t>
        <a:bodyPr/>
        <a:lstStyle/>
        <a:p>
          <a:r>
            <a:rPr lang="it-IT" sz="2000" b="1" dirty="0"/>
            <a:t>Bench tests</a:t>
          </a:r>
        </a:p>
      </dgm:t>
    </dgm:pt>
    <dgm:pt modelId="{EBDC6A5B-ACA3-4B00-B96E-ABC6FA6896D3}" type="parTrans" cxnId="{A562BFC6-D345-492B-A0C3-C076E74CB644}">
      <dgm:prSet/>
      <dgm:spPr/>
      <dgm:t>
        <a:bodyPr/>
        <a:lstStyle/>
        <a:p>
          <a:endParaRPr lang="it-IT"/>
        </a:p>
      </dgm:t>
    </dgm:pt>
    <dgm:pt modelId="{2619657E-8DB2-404B-8136-C7C3C7DDC6B1}" type="sibTrans" cxnId="{A562BFC6-D345-492B-A0C3-C076E74CB644}">
      <dgm:prSet/>
      <dgm:spPr/>
      <dgm:t>
        <a:bodyPr/>
        <a:lstStyle/>
        <a:p>
          <a:endParaRPr lang="it-IT"/>
        </a:p>
      </dgm:t>
    </dgm:pt>
    <dgm:pt modelId="{EBF5CD66-765D-4715-A485-EC14226BEBEC}">
      <dgm:prSet custT="1"/>
      <dgm:spPr/>
      <dgm:t>
        <a:bodyPr/>
        <a:lstStyle/>
        <a:p>
          <a:r>
            <a:rPr lang="it-IT" sz="2000" b="1" dirty="0"/>
            <a:t>Vehicle tests</a:t>
          </a:r>
        </a:p>
      </dgm:t>
    </dgm:pt>
    <dgm:pt modelId="{381F86AE-FF5E-4017-AAFD-498F09D20EAF}" type="parTrans" cxnId="{7F344138-1CDC-4A16-A600-616E7DAFB534}">
      <dgm:prSet/>
      <dgm:spPr/>
      <dgm:t>
        <a:bodyPr/>
        <a:lstStyle/>
        <a:p>
          <a:endParaRPr lang="it-IT"/>
        </a:p>
      </dgm:t>
    </dgm:pt>
    <dgm:pt modelId="{DDC6D029-11A2-440D-B3E1-30D1600C2E87}" type="sibTrans" cxnId="{7F344138-1CDC-4A16-A600-616E7DAFB534}">
      <dgm:prSet/>
      <dgm:spPr/>
      <dgm:t>
        <a:bodyPr/>
        <a:lstStyle/>
        <a:p>
          <a:endParaRPr lang="it-IT"/>
        </a:p>
      </dgm:t>
    </dgm:pt>
    <dgm:pt modelId="{3D90D19B-4ECD-4E5E-B55F-E3E7314304FC}">
      <dgm:prSet custT="1"/>
      <dgm:spPr/>
      <dgm:t>
        <a:bodyPr/>
        <a:lstStyle/>
        <a:p>
          <a:r>
            <a:rPr lang="it-IT" sz="2000" b="1" dirty="0"/>
            <a:t>Validation process</a:t>
          </a:r>
        </a:p>
      </dgm:t>
    </dgm:pt>
    <dgm:pt modelId="{D3A22D97-0D75-4353-BD20-3DBCF17ED598}" type="parTrans" cxnId="{AFFDB0A5-2F64-43FC-946A-10D2AAEFF821}">
      <dgm:prSet/>
      <dgm:spPr/>
      <dgm:t>
        <a:bodyPr/>
        <a:lstStyle/>
        <a:p>
          <a:endParaRPr lang="it-IT"/>
        </a:p>
      </dgm:t>
    </dgm:pt>
    <dgm:pt modelId="{81A0F0D0-B874-4A78-A9D4-1C4E30F430E9}" type="sibTrans" cxnId="{AFFDB0A5-2F64-43FC-946A-10D2AAEFF821}">
      <dgm:prSet/>
      <dgm:spPr/>
      <dgm:t>
        <a:bodyPr/>
        <a:lstStyle/>
        <a:p>
          <a:endParaRPr lang="it-IT"/>
        </a:p>
      </dgm:t>
    </dgm:pt>
    <dgm:pt modelId="{FF732F25-7C94-4B40-BC69-B05A74EA1159}">
      <dgm:prSet custT="1"/>
      <dgm:spPr/>
      <dgm:t>
        <a:bodyPr/>
        <a:lstStyle/>
        <a:p>
          <a:r>
            <a:rPr lang="it-IT" sz="2000" b="1" dirty="0"/>
            <a:t>Target - Diagnosis</a:t>
          </a:r>
        </a:p>
      </dgm:t>
    </dgm:pt>
    <dgm:pt modelId="{56CF4D89-5EAF-40C2-AD9C-388F9AEAF531}" type="parTrans" cxnId="{81B8ED2D-6B41-4C97-A38E-60C979502316}">
      <dgm:prSet/>
      <dgm:spPr/>
      <dgm:t>
        <a:bodyPr/>
        <a:lstStyle/>
        <a:p>
          <a:endParaRPr lang="it-IT"/>
        </a:p>
      </dgm:t>
    </dgm:pt>
    <dgm:pt modelId="{F081325E-8E36-4EEF-97B7-93763192BC6E}" type="sibTrans" cxnId="{81B8ED2D-6B41-4C97-A38E-60C979502316}">
      <dgm:prSet/>
      <dgm:spPr/>
      <dgm:t>
        <a:bodyPr/>
        <a:lstStyle/>
        <a:p>
          <a:endParaRPr lang="it-IT"/>
        </a:p>
      </dgm:t>
    </dgm:pt>
    <dgm:pt modelId="{9B5CE1CD-5FD5-4011-A654-F689436634F6}">
      <dgm:prSet custT="1"/>
      <dgm:spPr/>
      <dgm:t>
        <a:bodyPr/>
        <a:lstStyle/>
        <a:p>
          <a:r>
            <a:rPr lang="it-IT" sz="2000" b="1" dirty="0"/>
            <a:t>Prototype Vehicle testing</a:t>
          </a:r>
        </a:p>
      </dgm:t>
    </dgm:pt>
    <dgm:pt modelId="{C55E21A9-0D33-4779-B345-AD20C73F9AB8}" type="parTrans" cxnId="{A1DA38FF-E26D-4178-88E4-61956E25AE0B}">
      <dgm:prSet/>
      <dgm:spPr/>
      <dgm:t>
        <a:bodyPr/>
        <a:lstStyle/>
        <a:p>
          <a:endParaRPr lang="it-IT"/>
        </a:p>
      </dgm:t>
    </dgm:pt>
    <dgm:pt modelId="{8F90960B-BC69-4F12-BDB7-FDD8CED0FC04}" type="sibTrans" cxnId="{A1DA38FF-E26D-4178-88E4-61956E25AE0B}">
      <dgm:prSet/>
      <dgm:spPr/>
      <dgm:t>
        <a:bodyPr/>
        <a:lstStyle/>
        <a:p>
          <a:endParaRPr lang="it-IT"/>
        </a:p>
      </dgm:t>
    </dgm:pt>
    <dgm:pt modelId="{603F93A1-2F25-41CA-AF20-95C9C55933E3}">
      <dgm:prSet custT="1"/>
      <dgm:spPr/>
      <dgm:t>
        <a:bodyPr/>
        <a:lstStyle/>
        <a:p>
          <a:r>
            <a:rPr lang="it-IT" sz="2000" b="1" dirty="0"/>
            <a:t>Functional Integration</a:t>
          </a:r>
        </a:p>
      </dgm:t>
    </dgm:pt>
    <dgm:pt modelId="{5CD23BEE-FCF2-4EDC-A3A9-FE69EB2CE5B7}" type="parTrans" cxnId="{EA1FBA5D-717E-426E-9D00-A27C0A68A0C7}">
      <dgm:prSet/>
      <dgm:spPr/>
      <dgm:t>
        <a:bodyPr/>
        <a:lstStyle/>
        <a:p>
          <a:endParaRPr lang="it-IT"/>
        </a:p>
      </dgm:t>
    </dgm:pt>
    <dgm:pt modelId="{73D72309-923B-4AAC-BE23-AF36D835CDD0}" type="sibTrans" cxnId="{EA1FBA5D-717E-426E-9D00-A27C0A68A0C7}">
      <dgm:prSet/>
      <dgm:spPr/>
      <dgm:t>
        <a:bodyPr/>
        <a:lstStyle/>
        <a:p>
          <a:endParaRPr lang="it-IT"/>
        </a:p>
      </dgm:t>
    </dgm:pt>
    <dgm:pt modelId="{212BDE5E-E737-4AA3-B96B-5055BA9C0E00}">
      <dgm:prSet custT="1"/>
      <dgm:spPr/>
      <dgm:t>
        <a:bodyPr/>
        <a:lstStyle/>
        <a:p>
          <a:endParaRPr lang="it-IT" sz="2400" dirty="0"/>
        </a:p>
      </dgm:t>
    </dgm:pt>
    <dgm:pt modelId="{1E8132D6-6D6B-40D7-AE27-852BF3819F76}" type="parTrans" cxnId="{F9D46B29-15B7-43C0-AA1B-981CBCEB5CD8}">
      <dgm:prSet/>
      <dgm:spPr/>
      <dgm:t>
        <a:bodyPr/>
        <a:lstStyle/>
        <a:p>
          <a:endParaRPr lang="it-IT"/>
        </a:p>
      </dgm:t>
    </dgm:pt>
    <dgm:pt modelId="{AACAA9CE-74DC-47E5-849A-66A8745E20A5}" type="sibTrans" cxnId="{F9D46B29-15B7-43C0-AA1B-981CBCEB5CD8}">
      <dgm:prSet/>
      <dgm:spPr/>
      <dgm:t>
        <a:bodyPr/>
        <a:lstStyle/>
        <a:p>
          <a:endParaRPr lang="it-IT"/>
        </a:p>
      </dgm:t>
    </dgm:pt>
    <dgm:pt modelId="{DD169AB1-514E-4E43-88DA-49791123A49D}" type="pres">
      <dgm:prSet presAssocID="{10C6E088-D538-4CE4-A2E9-75805C27AB99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6D689D2-7D3D-4E08-B760-5E7D34D3C7BF}" type="pres">
      <dgm:prSet presAssocID="{950E8842-3D2E-48F4-B3E2-513C22FB7471}" presName="compNode" presStyleCnt="0"/>
      <dgm:spPr/>
    </dgm:pt>
    <dgm:pt modelId="{FCE7DC92-0EC4-4AD0-B446-FF2D2B7C65AA}" type="pres">
      <dgm:prSet presAssocID="{950E8842-3D2E-48F4-B3E2-513C22FB7471}" presName="childRect" presStyleLbl="bgAcc1" presStyleIdx="0" presStyleCnt="3" custScaleX="160584" custScaleY="218712" custLinFactNeighborX="6925" custLinFactNeighborY="-8097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B051F78-1F22-438D-99FD-8B1D34DA96C3}" type="pres">
      <dgm:prSet presAssocID="{950E8842-3D2E-48F4-B3E2-513C22FB747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11CD4C2-7697-4E5B-ABDC-72C8571485ED}" type="pres">
      <dgm:prSet presAssocID="{950E8842-3D2E-48F4-B3E2-513C22FB7471}" presName="parentRect" presStyleLbl="alignNode1" presStyleIdx="0" presStyleCnt="3" custScaleX="160794" custScaleY="95127" custLinFactNeighborX="7030" custLinFactNeighborY="-55198"/>
      <dgm:spPr/>
      <dgm:t>
        <a:bodyPr/>
        <a:lstStyle/>
        <a:p>
          <a:endParaRPr lang="it-IT"/>
        </a:p>
      </dgm:t>
    </dgm:pt>
    <dgm:pt modelId="{03423053-4A0F-4BD5-9423-09CC95830A72}" type="pres">
      <dgm:prSet presAssocID="{950E8842-3D2E-48F4-B3E2-513C22FB7471}" presName="adorn" presStyleLbl="fgAccFollowNode1" presStyleIdx="0" presStyleCnt="3" custScaleX="274165" custScaleY="217258" custLinFactX="46162" custLinFactNeighborX="100000" custLinFactNeighborY="-59937"/>
      <dgm:spPr>
        <a:blipFill rotWithShape="1">
          <a:blip xmlns:r="http://schemas.openxmlformats.org/officeDocument/2006/relationships" r:embed="rId1"/>
          <a:stretch>
            <a:fillRect/>
          </a:stretch>
        </a:blipFill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endParaRPr lang="it-IT"/>
        </a:p>
      </dgm:t>
    </dgm:pt>
    <dgm:pt modelId="{897951DA-C359-401F-AEA3-A417DBBA05A4}" type="pres">
      <dgm:prSet presAssocID="{85EE2E84-FFCA-47B8-8AD3-9921D2729558}" presName="sibTrans" presStyleLbl="sibTrans2D1" presStyleIdx="0" presStyleCnt="0"/>
      <dgm:spPr/>
      <dgm:t>
        <a:bodyPr/>
        <a:lstStyle/>
        <a:p>
          <a:endParaRPr lang="it-IT"/>
        </a:p>
      </dgm:t>
    </dgm:pt>
    <dgm:pt modelId="{AE27F798-08C6-4919-970F-5586D7680394}" type="pres">
      <dgm:prSet presAssocID="{2735A5CD-C846-4E89-888D-187AC28BE43D}" presName="compNode" presStyleCnt="0"/>
      <dgm:spPr/>
    </dgm:pt>
    <dgm:pt modelId="{F4D90555-79C2-4076-B237-29B928770ADF}" type="pres">
      <dgm:prSet presAssocID="{2735A5CD-C846-4E89-888D-187AC28BE43D}" presName="childRect" presStyleLbl="bgAcc1" presStyleIdx="1" presStyleCnt="3" custScaleX="183851" custScaleY="115430" custLinFactY="39567" custLinFactNeighborX="79342" custLinFactNeighborY="10000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C5943AC-05EE-4D56-853C-0845CCE4EFDF}" type="pres">
      <dgm:prSet presAssocID="{2735A5CD-C846-4E89-888D-187AC28BE43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D6EF7F3-F731-402F-9001-52B12D5E78FB}" type="pres">
      <dgm:prSet presAssocID="{2735A5CD-C846-4E89-888D-187AC28BE43D}" presName="parentRect" presStyleLbl="alignNode1" presStyleIdx="1" presStyleCnt="3" custScaleX="183851" custScaleY="62430" custLinFactY="122908" custLinFactNeighborX="79342" custLinFactNeighborY="200000"/>
      <dgm:spPr/>
      <dgm:t>
        <a:bodyPr/>
        <a:lstStyle/>
        <a:p>
          <a:endParaRPr lang="it-IT"/>
        </a:p>
      </dgm:t>
    </dgm:pt>
    <dgm:pt modelId="{426C80A9-FC18-47A7-957F-C1A1474BD580}" type="pres">
      <dgm:prSet presAssocID="{2735A5CD-C846-4E89-888D-187AC28BE43D}" presName="adorn" presStyleLbl="fgAccFollowNode1" presStyleIdx="1" presStyleCnt="3" custScaleX="266291" custScaleY="197649" custLinFactX="175965" custLinFactY="100000" custLinFactNeighborX="200000" custLinFactNeighborY="155081"/>
      <dgm:spPr>
        <a:blipFill rotWithShape="1">
          <a:blip xmlns:r="http://schemas.openxmlformats.org/officeDocument/2006/relationships" r:embed="rId2"/>
          <a:stretch>
            <a:fillRect/>
          </a:stretch>
        </a:blipFill>
        <a:ln>
          <a:solidFill>
            <a:schemeClr val="tx2">
              <a:alpha val="90000"/>
            </a:schemeClr>
          </a:solidFill>
        </a:ln>
      </dgm:spPr>
      <dgm:t>
        <a:bodyPr/>
        <a:lstStyle/>
        <a:p>
          <a:endParaRPr lang="it-IT"/>
        </a:p>
      </dgm:t>
    </dgm:pt>
    <dgm:pt modelId="{B1F5D60C-CCF5-4911-B247-9C545770A23D}" type="pres">
      <dgm:prSet presAssocID="{2DB9F07B-976F-41F2-940F-05BDA38ABF3C}" presName="sibTrans" presStyleLbl="sibTrans2D1" presStyleIdx="0" presStyleCnt="0"/>
      <dgm:spPr/>
      <dgm:t>
        <a:bodyPr/>
        <a:lstStyle/>
        <a:p>
          <a:endParaRPr lang="it-IT"/>
        </a:p>
      </dgm:t>
    </dgm:pt>
    <dgm:pt modelId="{69FFC9DF-DFAB-41C8-9872-E17C27D00ED7}" type="pres">
      <dgm:prSet presAssocID="{92CF9CCE-FC79-403E-9E97-6EC7430F2CBE}" presName="compNode" presStyleCnt="0"/>
      <dgm:spPr/>
    </dgm:pt>
    <dgm:pt modelId="{761E4A48-2E68-4AA3-8525-CD179754AB6F}" type="pres">
      <dgm:prSet presAssocID="{92CF9CCE-FC79-403E-9E97-6EC7430F2CBE}" presName="childRect" presStyleLbl="bgAcc1" presStyleIdx="2" presStyleCnt="3" custScaleX="200165" custScaleY="188243" custLinFactNeighborX="-75059" custLinFactNeighborY="-8910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F325151-8AC8-4A21-937D-D9E3A0CB6C1A}" type="pres">
      <dgm:prSet presAssocID="{92CF9CCE-FC79-403E-9E97-6EC7430F2CBE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7A0F901-6DEE-4D4C-B423-B763999EA491}" type="pres">
      <dgm:prSet presAssocID="{92CF9CCE-FC79-403E-9E97-6EC7430F2CBE}" presName="parentRect" presStyleLbl="alignNode1" presStyleIdx="2" presStyleCnt="3" custScaleX="200404" custScaleY="117049" custLinFactY="-22867" custLinFactNeighborX="-75178" custLinFactNeighborY="-100000"/>
      <dgm:spPr/>
      <dgm:t>
        <a:bodyPr/>
        <a:lstStyle/>
        <a:p>
          <a:endParaRPr lang="it-IT"/>
        </a:p>
      </dgm:t>
    </dgm:pt>
    <dgm:pt modelId="{AD3437D8-1A6C-496D-9C14-45AB9EF67983}" type="pres">
      <dgm:prSet presAssocID="{92CF9CCE-FC79-403E-9E97-6EC7430F2CBE}" presName="adorn" presStyleLbl="fgAccFollowNode1" presStyleIdx="2" presStyleCnt="3" custScaleX="301574" custScaleY="219250" custLinFactY="-38778" custLinFactNeighborX="-50524" custLinFactNeighborY="-100000"/>
      <dgm:spPr>
        <a:blipFill rotWithShape="1">
          <a:blip xmlns:r="http://schemas.openxmlformats.org/officeDocument/2006/relationships" r:embed="rId3"/>
          <a:stretch>
            <a:fillRect/>
          </a:stretch>
        </a:blipFill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endParaRPr lang="it-IT"/>
        </a:p>
      </dgm:t>
    </dgm:pt>
  </dgm:ptLst>
  <dgm:cxnLst>
    <dgm:cxn modelId="{FE5B28AE-FA24-4A01-B550-7D8B6FAAD92E}" type="presOf" srcId="{92CF9CCE-FC79-403E-9E97-6EC7430F2CBE}" destId="{BF325151-8AC8-4A21-937D-D9E3A0CB6C1A}" srcOrd="0" destOrd="0" presId="urn:microsoft.com/office/officeart/2005/8/layout/bList2"/>
    <dgm:cxn modelId="{396277EE-C9ED-434A-A927-E6DD23220B21}" srcId="{950E8842-3D2E-48F4-B3E2-513C22FB7471}" destId="{73D5EC45-4997-448B-9EC9-5688F328B771}" srcOrd="5" destOrd="0" parTransId="{F277F8AD-5A90-4BDC-A15C-492114122A93}" sibTransId="{AD780695-F3A2-46AD-9022-53C2ABFF32A2}"/>
    <dgm:cxn modelId="{A7423244-6AF1-4556-8826-E1A97B61E5BD}" type="presOf" srcId="{92CF9CCE-FC79-403E-9E97-6EC7430F2CBE}" destId="{67A0F901-6DEE-4D4C-B423-B763999EA491}" srcOrd="1" destOrd="0" presId="urn:microsoft.com/office/officeart/2005/8/layout/bList2"/>
    <dgm:cxn modelId="{730D07B2-C4ED-4107-AD0D-D1BFF7E8B3A9}" type="presOf" srcId="{9767ECE3-F9DB-4490-BA89-F28EBAFBBD41}" destId="{FCE7DC92-0EC4-4AD0-B446-FF2D2B7C65AA}" srcOrd="0" destOrd="3" presId="urn:microsoft.com/office/officeart/2005/8/layout/bList2"/>
    <dgm:cxn modelId="{0ADC03C4-4E83-476E-B19D-7BAFF8159F5D}" srcId="{10C6E088-D538-4CE4-A2E9-75805C27AB99}" destId="{2735A5CD-C846-4E89-888D-187AC28BE43D}" srcOrd="1" destOrd="0" parTransId="{98B0C31C-531C-41F2-9A6F-CD4C2FE24182}" sibTransId="{2DB9F07B-976F-41F2-940F-05BDA38ABF3C}"/>
    <dgm:cxn modelId="{B5ED6A61-01FF-4CA2-8641-569E80214301}" srcId="{950E8842-3D2E-48F4-B3E2-513C22FB7471}" destId="{B98F8531-F726-4B39-9B3C-EB0F006256DC}" srcOrd="0" destOrd="0" parTransId="{AADED35C-6D06-49F6-AC0B-BD47FABE93BA}" sibTransId="{A1C4C9B1-1A52-4728-939F-DC57622307E2}"/>
    <dgm:cxn modelId="{EA1FBA5D-717E-426E-9D00-A27C0A68A0C7}" srcId="{92CF9CCE-FC79-403E-9E97-6EC7430F2CBE}" destId="{603F93A1-2F25-41CA-AF20-95C9C55933E3}" srcOrd="8" destOrd="0" parTransId="{5CD23BEE-FCF2-4EDC-A3A9-FE69EB2CE5B7}" sibTransId="{73D72309-923B-4AAC-BE23-AF36D835CDD0}"/>
    <dgm:cxn modelId="{C1EBD5D5-35F2-47B9-978C-FCF27B05E187}" type="presOf" srcId="{9FE37F08-C82F-4A09-ADF5-F965400BC54A}" destId="{761E4A48-2E68-4AA3-8525-CD179754AB6F}" srcOrd="0" destOrd="0" presId="urn:microsoft.com/office/officeart/2005/8/layout/bList2"/>
    <dgm:cxn modelId="{B4496571-6775-482E-9E19-66BDDCC175F1}" srcId="{92CF9CCE-FC79-403E-9E97-6EC7430F2CBE}" destId="{BD39C694-0638-4EFF-BC8C-D9E836A82FF8}" srcOrd="1" destOrd="0" parTransId="{4A5561AB-FC41-42DA-8E33-62BFEC97FBE6}" sibTransId="{03EDE927-2787-448B-8559-3F47C35B0686}"/>
    <dgm:cxn modelId="{1E2D0C20-E871-472F-A291-4B24EC1DE267}" srcId="{950E8842-3D2E-48F4-B3E2-513C22FB7471}" destId="{C3BA2981-6EAE-47D9-9947-B85AB924D5E2}" srcOrd="6" destOrd="0" parTransId="{BB90DB05-6450-4460-B138-2B99D9CA43EE}" sibTransId="{D0B033DE-E8CB-44CB-9601-793D1847F97B}"/>
    <dgm:cxn modelId="{9CA8BB6F-4A8A-4238-B318-E854E0559648}" type="presOf" srcId="{DDB7A79C-31B5-49F0-A391-C5D295FDE99C}" destId="{FCE7DC92-0EC4-4AD0-B446-FF2D2B7C65AA}" srcOrd="0" destOrd="4" presId="urn:microsoft.com/office/officeart/2005/8/layout/bList2"/>
    <dgm:cxn modelId="{BF724F21-4444-4949-AE50-F76C797A22A6}" type="presOf" srcId="{B98F8531-F726-4B39-9B3C-EB0F006256DC}" destId="{FCE7DC92-0EC4-4AD0-B446-FF2D2B7C65AA}" srcOrd="0" destOrd="0" presId="urn:microsoft.com/office/officeart/2005/8/layout/bList2"/>
    <dgm:cxn modelId="{6EB98135-3EF3-4F06-8759-9BDFD0E27741}" type="presOf" srcId="{0B73E87D-27B2-44A0-A17F-F47EB85C5402}" destId="{F4D90555-79C2-4076-B237-29B928770ADF}" srcOrd="0" destOrd="4" presId="urn:microsoft.com/office/officeart/2005/8/layout/bList2"/>
    <dgm:cxn modelId="{A562BFC6-D345-492B-A0C3-C076E74CB644}" srcId="{92CF9CCE-FC79-403E-9E97-6EC7430F2CBE}" destId="{9869172A-1E9A-4225-9E77-68D331481ED7}" srcOrd="3" destOrd="0" parTransId="{EBDC6A5B-ACA3-4B00-B96E-ABC6FA6896D3}" sibTransId="{2619657E-8DB2-404B-8136-C7C3C7DDC6B1}"/>
    <dgm:cxn modelId="{F51BFBCD-7A22-4BCF-9F6A-276FF4C02642}" type="presOf" srcId="{73D5EC45-4997-448B-9EC9-5688F328B771}" destId="{FCE7DC92-0EC4-4AD0-B446-FF2D2B7C65AA}" srcOrd="0" destOrd="5" presId="urn:microsoft.com/office/officeart/2005/8/layout/bList2"/>
    <dgm:cxn modelId="{D6DE4813-045C-4CB8-BB17-76EDEBA27C23}" srcId="{92CF9CCE-FC79-403E-9E97-6EC7430F2CBE}" destId="{9FE37F08-C82F-4A09-ADF5-F965400BC54A}" srcOrd="0" destOrd="0" parTransId="{A40051B6-8B17-4E55-BD01-79589DC63A2D}" sibTransId="{883A92E0-CBA2-46CE-B245-AD3773CDB2F4}"/>
    <dgm:cxn modelId="{DC75BF05-DA31-4D08-A612-E6C8DE3AD38D}" type="presOf" srcId="{950E8842-3D2E-48F4-B3E2-513C22FB7471}" destId="{5B051F78-1F22-438D-99FD-8B1D34DA96C3}" srcOrd="0" destOrd="0" presId="urn:microsoft.com/office/officeart/2005/8/layout/bList2"/>
    <dgm:cxn modelId="{2172052C-CD9E-4A28-9D32-82046EE55B81}" srcId="{2735A5CD-C846-4E89-888D-187AC28BE43D}" destId="{91CC34F6-5283-47FA-BFB7-B39C5BDA4B87}" srcOrd="2" destOrd="0" parTransId="{7F037BD8-6D08-447F-BF3C-7EFA662DF8F1}" sibTransId="{C82B985E-4CF6-4AEB-AD07-16CBF93447BE}"/>
    <dgm:cxn modelId="{13A98DDE-22EB-4DF5-8C71-9B47A6AD51C3}" type="presOf" srcId="{3D90D19B-4ECD-4E5E-B55F-E3E7314304FC}" destId="{761E4A48-2E68-4AA3-8525-CD179754AB6F}" srcOrd="0" destOrd="5" presId="urn:microsoft.com/office/officeart/2005/8/layout/bList2"/>
    <dgm:cxn modelId="{B2E3EC17-8418-40F3-8B48-B600AB219BBB}" type="presOf" srcId="{10C6E088-D538-4CE4-A2E9-75805C27AB99}" destId="{DD169AB1-514E-4E43-88DA-49791123A49D}" srcOrd="0" destOrd="0" presId="urn:microsoft.com/office/officeart/2005/8/layout/bList2"/>
    <dgm:cxn modelId="{E18A4A4F-E6DD-41E6-985C-ADE7EE705CB1}" type="presOf" srcId="{2DB9F07B-976F-41F2-940F-05BDA38ABF3C}" destId="{B1F5D60C-CCF5-4911-B247-9C545770A23D}" srcOrd="0" destOrd="0" presId="urn:microsoft.com/office/officeart/2005/8/layout/bList2"/>
    <dgm:cxn modelId="{CCAD8A86-D0B5-4AA1-B22E-82A1E73CD886}" type="presOf" srcId="{269BC5E0-6C01-4611-B6B6-FCB5C0E67FC0}" destId="{F4D90555-79C2-4076-B237-29B928770ADF}" srcOrd="0" destOrd="1" presId="urn:microsoft.com/office/officeart/2005/8/layout/bList2"/>
    <dgm:cxn modelId="{5FB8839F-3BBA-4CA7-89FD-5120DF6AC16E}" type="presOf" srcId="{2C79D44A-C207-4812-9363-E38ED1047FEB}" destId="{F4D90555-79C2-4076-B237-29B928770ADF}" srcOrd="0" destOrd="0" presId="urn:microsoft.com/office/officeart/2005/8/layout/bList2"/>
    <dgm:cxn modelId="{634D07A4-4982-4D27-913B-86E539990EE5}" type="presOf" srcId="{2735A5CD-C846-4E89-888D-187AC28BE43D}" destId="{1D6EF7F3-F731-402F-9001-52B12D5E78FB}" srcOrd="1" destOrd="0" presId="urn:microsoft.com/office/officeart/2005/8/layout/bList2"/>
    <dgm:cxn modelId="{5B8A5325-BEA7-41C2-8C5C-91099C612AC9}" type="presOf" srcId="{2735A5CD-C846-4E89-888D-187AC28BE43D}" destId="{7C5943AC-05EE-4D56-853C-0845CCE4EFDF}" srcOrd="0" destOrd="0" presId="urn:microsoft.com/office/officeart/2005/8/layout/bList2"/>
    <dgm:cxn modelId="{375CA310-170D-46E1-9C30-94421B22F3E0}" type="presOf" srcId="{9B5CE1CD-5FD5-4011-A654-F689436634F6}" destId="{761E4A48-2E68-4AA3-8525-CD179754AB6F}" srcOrd="0" destOrd="7" presId="urn:microsoft.com/office/officeart/2005/8/layout/bList2"/>
    <dgm:cxn modelId="{559D9766-95BC-4EEC-912C-D4480D63AA49}" srcId="{950E8842-3D2E-48F4-B3E2-513C22FB7471}" destId="{A400CEEA-CFCD-428A-9E04-4359449B4B5C}" srcOrd="1" destOrd="0" parTransId="{CC97278C-4A6C-4204-81E2-2CB9ABBA3974}" sibTransId="{A4029186-8423-4DC0-A08A-B1AEB68B6E47}"/>
    <dgm:cxn modelId="{A1DA38FF-E26D-4178-88E4-61956E25AE0B}" srcId="{92CF9CCE-FC79-403E-9E97-6EC7430F2CBE}" destId="{9B5CE1CD-5FD5-4011-A654-F689436634F6}" srcOrd="7" destOrd="0" parTransId="{C55E21A9-0D33-4779-B345-AD20C73F9AB8}" sibTransId="{8F90960B-BC69-4F12-BDB7-FDD8CED0FC04}"/>
    <dgm:cxn modelId="{7F344138-1CDC-4A16-A600-616E7DAFB534}" srcId="{92CF9CCE-FC79-403E-9E97-6EC7430F2CBE}" destId="{EBF5CD66-765D-4715-A485-EC14226BEBEC}" srcOrd="4" destOrd="0" parTransId="{381F86AE-FF5E-4017-AAFD-498F09D20EAF}" sibTransId="{DDC6D029-11A2-440D-B3E1-30D1600C2E87}"/>
    <dgm:cxn modelId="{AFFDB0A5-2F64-43FC-946A-10D2AAEFF821}" srcId="{92CF9CCE-FC79-403E-9E97-6EC7430F2CBE}" destId="{3D90D19B-4ECD-4E5E-B55F-E3E7314304FC}" srcOrd="5" destOrd="0" parTransId="{D3A22D97-0D75-4353-BD20-3DBCF17ED598}" sibTransId="{81A0F0D0-B874-4A78-A9D4-1C4E30F430E9}"/>
    <dgm:cxn modelId="{B57D7D21-C2B9-4932-9CBD-3C431F6EB699}" type="presOf" srcId="{FF732F25-7C94-4B40-BC69-B05A74EA1159}" destId="{761E4A48-2E68-4AA3-8525-CD179754AB6F}" srcOrd="0" destOrd="6" presId="urn:microsoft.com/office/officeart/2005/8/layout/bList2"/>
    <dgm:cxn modelId="{C988A358-E1C8-4C02-A8A5-439FE13D8328}" type="presOf" srcId="{9869172A-1E9A-4225-9E77-68D331481ED7}" destId="{761E4A48-2E68-4AA3-8525-CD179754AB6F}" srcOrd="0" destOrd="3" presId="urn:microsoft.com/office/officeart/2005/8/layout/bList2"/>
    <dgm:cxn modelId="{960873C6-8356-4D3D-9813-ECE48B15AEC1}" type="presOf" srcId="{212BDE5E-E737-4AA3-B96B-5055BA9C0E00}" destId="{761E4A48-2E68-4AA3-8525-CD179754AB6F}" srcOrd="0" destOrd="9" presId="urn:microsoft.com/office/officeart/2005/8/layout/bList2"/>
    <dgm:cxn modelId="{97ADBA29-9362-4CBB-A5B9-775120B3F91B}" srcId="{2735A5CD-C846-4E89-888D-187AC28BE43D}" destId="{DE6C888A-7EF0-4683-A873-0CF3685852CC}" srcOrd="3" destOrd="0" parTransId="{E510C6CF-36DC-488D-BA6C-941C513F736C}" sibTransId="{9E67C2FD-522E-4374-86A9-32D8F9ADA783}"/>
    <dgm:cxn modelId="{9C40EB73-57AC-4A45-8385-8A7FB1CC7CAB}" type="presOf" srcId="{5967CB50-C608-43BF-9074-4BF6CB15508F}" destId="{FCE7DC92-0EC4-4AD0-B446-FF2D2B7C65AA}" srcOrd="0" destOrd="2" presId="urn:microsoft.com/office/officeart/2005/8/layout/bList2"/>
    <dgm:cxn modelId="{A1939171-9A9E-4984-936B-3B9B86EA383F}" type="presOf" srcId="{C3BA2981-6EAE-47D9-9947-B85AB924D5E2}" destId="{FCE7DC92-0EC4-4AD0-B446-FF2D2B7C65AA}" srcOrd="0" destOrd="6" presId="urn:microsoft.com/office/officeart/2005/8/layout/bList2"/>
    <dgm:cxn modelId="{C62744A6-32B4-4255-907D-C61DED7D8B3B}" type="presOf" srcId="{EBF5CD66-765D-4715-A485-EC14226BEBEC}" destId="{761E4A48-2E68-4AA3-8525-CD179754AB6F}" srcOrd="0" destOrd="4" presId="urn:microsoft.com/office/officeart/2005/8/layout/bList2"/>
    <dgm:cxn modelId="{70D254A6-1687-4830-9CF6-F165F593AA37}" type="presOf" srcId="{603F93A1-2F25-41CA-AF20-95C9C55933E3}" destId="{761E4A48-2E68-4AA3-8525-CD179754AB6F}" srcOrd="0" destOrd="8" presId="urn:microsoft.com/office/officeart/2005/8/layout/bList2"/>
    <dgm:cxn modelId="{C8FF65C4-80D8-48A5-B6C4-5196C3A60C30}" type="presOf" srcId="{A400CEEA-CFCD-428A-9E04-4359449B4B5C}" destId="{FCE7DC92-0EC4-4AD0-B446-FF2D2B7C65AA}" srcOrd="0" destOrd="1" presId="urn:microsoft.com/office/officeart/2005/8/layout/bList2"/>
    <dgm:cxn modelId="{F5AFDA89-2A16-4321-9FD3-8EDA57E50A22}" srcId="{10C6E088-D538-4CE4-A2E9-75805C27AB99}" destId="{950E8842-3D2E-48F4-B3E2-513C22FB7471}" srcOrd="0" destOrd="0" parTransId="{D7845F32-312D-4D2C-A280-0DD9344BD980}" sibTransId="{85EE2E84-FFCA-47B8-8AD3-9921D2729558}"/>
    <dgm:cxn modelId="{BBC6AA5E-72B7-41E6-B8FE-7D7F6383E74B}" type="presOf" srcId="{950E8842-3D2E-48F4-B3E2-513C22FB7471}" destId="{711CD4C2-7697-4E5B-ABDC-72C8571485ED}" srcOrd="1" destOrd="0" presId="urn:microsoft.com/office/officeart/2005/8/layout/bList2"/>
    <dgm:cxn modelId="{1323C253-708C-482C-B174-106701D232CF}" type="presOf" srcId="{BD39C694-0638-4EFF-BC8C-D9E836A82FF8}" destId="{761E4A48-2E68-4AA3-8525-CD179754AB6F}" srcOrd="0" destOrd="1" presId="urn:microsoft.com/office/officeart/2005/8/layout/bList2"/>
    <dgm:cxn modelId="{6BF3E4E8-E0CC-41DB-9C16-32105860801B}" srcId="{2735A5CD-C846-4E89-888D-187AC28BE43D}" destId="{0B73E87D-27B2-44A0-A17F-F47EB85C5402}" srcOrd="4" destOrd="0" parTransId="{AF101B70-ECF3-4E4D-9E1F-1C030E5BEC10}" sibTransId="{C0D50F03-F3F6-4E7A-84BD-A633508CD1EA}"/>
    <dgm:cxn modelId="{B92467BD-27F5-4497-A813-5F03DB42D9FD}" type="presOf" srcId="{5C6BC24F-908E-49EA-B9E4-6BD7842D0EBC}" destId="{761E4A48-2E68-4AA3-8525-CD179754AB6F}" srcOrd="0" destOrd="2" presId="urn:microsoft.com/office/officeart/2005/8/layout/bList2"/>
    <dgm:cxn modelId="{353F0BDB-3B6B-4FE2-8DC0-ECD833895377}" srcId="{92CF9CCE-FC79-403E-9E97-6EC7430F2CBE}" destId="{5C6BC24F-908E-49EA-B9E4-6BD7842D0EBC}" srcOrd="2" destOrd="0" parTransId="{B229620D-9FD6-4BD8-8819-2A7AFD511250}" sibTransId="{51D16230-5898-44AF-9085-0D7E3EA9F071}"/>
    <dgm:cxn modelId="{9CDDBDDB-0856-4F41-9AA3-ACA598220215}" type="presOf" srcId="{DE6C888A-7EF0-4683-A873-0CF3685852CC}" destId="{F4D90555-79C2-4076-B237-29B928770ADF}" srcOrd="0" destOrd="3" presId="urn:microsoft.com/office/officeart/2005/8/layout/bList2"/>
    <dgm:cxn modelId="{2FB23651-DE88-470E-A371-9A5CC68C2F1D}" srcId="{10C6E088-D538-4CE4-A2E9-75805C27AB99}" destId="{92CF9CCE-FC79-403E-9E97-6EC7430F2CBE}" srcOrd="2" destOrd="0" parTransId="{BB1A74D3-B1AF-4AEF-B42E-AE754E6FB9DF}" sibTransId="{0C62A790-3A1F-44CE-AB4B-FC5AD3C3896E}"/>
    <dgm:cxn modelId="{F9D46B29-15B7-43C0-AA1B-981CBCEB5CD8}" srcId="{92CF9CCE-FC79-403E-9E97-6EC7430F2CBE}" destId="{212BDE5E-E737-4AA3-B96B-5055BA9C0E00}" srcOrd="9" destOrd="0" parTransId="{1E8132D6-6D6B-40D7-AE27-852BF3819F76}" sibTransId="{AACAA9CE-74DC-47E5-849A-66A8745E20A5}"/>
    <dgm:cxn modelId="{214103A4-C777-4459-BDC4-2BEEFD752543}" type="presOf" srcId="{85EE2E84-FFCA-47B8-8AD3-9921D2729558}" destId="{897951DA-C359-401F-AEA3-A417DBBA05A4}" srcOrd="0" destOrd="0" presId="urn:microsoft.com/office/officeart/2005/8/layout/bList2"/>
    <dgm:cxn modelId="{E6864F80-D6F1-41F8-8CFE-B57E5EE7EA43}" type="presOf" srcId="{91CC34F6-5283-47FA-BFB7-B39C5BDA4B87}" destId="{F4D90555-79C2-4076-B237-29B928770ADF}" srcOrd="0" destOrd="2" presId="urn:microsoft.com/office/officeart/2005/8/layout/bList2"/>
    <dgm:cxn modelId="{81B8ED2D-6B41-4C97-A38E-60C979502316}" srcId="{92CF9CCE-FC79-403E-9E97-6EC7430F2CBE}" destId="{FF732F25-7C94-4B40-BC69-B05A74EA1159}" srcOrd="6" destOrd="0" parTransId="{56CF4D89-5EAF-40C2-AD9C-388F9AEAF531}" sibTransId="{F081325E-8E36-4EEF-97B7-93763192BC6E}"/>
    <dgm:cxn modelId="{F91156A2-3D08-4318-99F3-8AD0A438A514}" srcId="{950E8842-3D2E-48F4-B3E2-513C22FB7471}" destId="{DDB7A79C-31B5-49F0-A391-C5D295FDE99C}" srcOrd="4" destOrd="0" parTransId="{2B1AA419-6036-4BEC-86C7-C976D16D4064}" sibTransId="{79FC09DD-8239-409E-815C-E827985A040E}"/>
    <dgm:cxn modelId="{EEE209B5-2125-4470-87CD-0CB826B79F5E}" srcId="{950E8842-3D2E-48F4-B3E2-513C22FB7471}" destId="{9767ECE3-F9DB-4490-BA89-F28EBAFBBD41}" srcOrd="3" destOrd="0" parTransId="{42816EFE-D96D-4912-A270-CD6E35754BB7}" sibTransId="{3DEBFB2B-BF72-4A1F-9936-4FEB6E05E88B}"/>
    <dgm:cxn modelId="{BAFEA65D-5E24-4CDA-B087-A772221C678A}" srcId="{950E8842-3D2E-48F4-B3E2-513C22FB7471}" destId="{5967CB50-C608-43BF-9074-4BF6CB15508F}" srcOrd="2" destOrd="0" parTransId="{93AFBF79-C227-451E-8CFC-731D2C1E7B3F}" sibTransId="{A6B8ABF8-B190-4561-B40F-B942F8639CAA}"/>
    <dgm:cxn modelId="{FC564606-CD0C-4067-A2F4-6DD4C2264D0E}" srcId="{2735A5CD-C846-4E89-888D-187AC28BE43D}" destId="{269BC5E0-6C01-4611-B6B6-FCB5C0E67FC0}" srcOrd="1" destOrd="0" parTransId="{469FE9BF-9F07-4F55-B43C-316721358068}" sibTransId="{F6661DCB-2DF4-4938-8C81-273C77EA8651}"/>
    <dgm:cxn modelId="{03B64FF3-C5A0-443E-8734-A752EBF6B3CC}" srcId="{2735A5CD-C846-4E89-888D-187AC28BE43D}" destId="{2C79D44A-C207-4812-9363-E38ED1047FEB}" srcOrd="0" destOrd="0" parTransId="{E0B5E63F-00C4-42CC-8702-3BCC23AB0907}" sibTransId="{AF8EBF4D-B619-429A-92EB-AC838E8F95E7}"/>
    <dgm:cxn modelId="{416736B4-82E3-440A-9FDC-DD72CEBB1B2F}" type="presParOf" srcId="{DD169AB1-514E-4E43-88DA-49791123A49D}" destId="{16D689D2-7D3D-4E08-B760-5E7D34D3C7BF}" srcOrd="0" destOrd="0" presId="urn:microsoft.com/office/officeart/2005/8/layout/bList2"/>
    <dgm:cxn modelId="{DBDFF32F-13A7-4B43-A022-DB56A3ED7A20}" type="presParOf" srcId="{16D689D2-7D3D-4E08-B760-5E7D34D3C7BF}" destId="{FCE7DC92-0EC4-4AD0-B446-FF2D2B7C65AA}" srcOrd="0" destOrd="0" presId="urn:microsoft.com/office/officeart/2005/8/layout/bList2"/>
    <dgm:cxn modelId="{AE6F43A1-5E70-4BC7-83AB-99F47E56CF3A}" type="presParOf" srcId="{16D689D2-7D3D-4E08-B760-5E7D34D3C7BF}" destId="{5B051F78-1F22-438D-99FD-8B1D34DA96C3}" srcOrd="1" destOrd="0" presId="urn:microsoft.com/office/officeart/2005/8/layout/bList2"/>
    <dgm:cxn modelId="{E003D0E9-0302-493E-96E9-05AA40258C29}" type="presParOf" srcId="{16D689D2-7D3D-4E08-B760-5E7D34D3C7BF}" destId="{711CD4C2-7697-4E5B-ABDC-72C8571485ED}" srcOrd="2" destOrd="0" presId="urn:microsoft.com/office/officeart/2005/8/layout/bList2"/>
    <dgm:cxn modelId="{0DB62A0B-158A-43B2-9DB5-1D687B8F2C50}" type="presParOf" srcId="{16D689D2-7D3D-4E08-B760-5E7D34D3C7BF}" destId="{03423053-4A0F-4BD5-9423-09CC95830A72}" srcOrd="3" destOrd="0" presId="urn:microsoft.com/office/officeart/2005/8/layout/bList2"/>
    <dgm:cxn modelId="{2B17D5F6-1483-4CF0-9805-1E6FC46F3412}" type="presParOf" srcId="{DD169AB1-514E-4E43-88DA-49791123A49D}" destId="{897951DA-C359-401F-AEA3-A417DBBA05A4}" srcOrd="1" destOrd="0" presId="urn:microsoft.com/office/officeart/2005/8/layout/bList2"/>
    <dgm:cxn modelId="{DBB28CC5-385F-415E-B525-5B2AA4661FF8}" type="presParOf" srcId="{DD169AB1-514E-4E43-88DA-49791123A49D}" destId="{AE27F798-08C6-4919-970F-5586D7680394}" srcOrd="2" destOrd="0" presId="urn:microsoft.com/office/officeart/2005/8/layout/bList2"/>
    <dgm:cxn modelId="{1416D694-1ECB-44A4-9AE9-5D7BF5E11702}" type="presParOf" srcId="{AE27F798-08C6-4919-970F-5586D7680394}" destId="{F4D90555-79C2-4076-B237-29B928770ADF}" srcOrd="0" destOrd="0" presId="urn:microsoft.com/office/officeart/2005/8/layout/bList2"/>
    <dgm:cxn modelId="{24E5B42A-9BCD-40A8-AE76-FE0DD9B76B71}" type="presParOf" srcId="{AE27F798-08C6-4919-970F-5586D7680394}" destId="{7C5943AC-05EE-4D56-853C-0845CCE4EFDF}" srcOrd="1" destOrd="0" presId="urn:microsoft.com/office/officeart/2005/8/layout/bList2"/>
    <dgm:cxn modelId="{732A7FAD-DCEB-4839-ACA8-4FBDC16D25F8}" type="presParOf" srcId="{AE27F798-08C6-4919-970F-5586D7680394}" destId="{1D6EF7F3-F731-402F-9001-52B12D5E78FB}" srcOrd="2" destOrd="0" presId="urn:microsoft.com/office/officeart/2005/8/layout/bList2"/>
    <dgm:cxn modelId="{C7E8BC4A-817A-4C8E-965F-2B6C04FAEC06}" type="presParOf" srcId="{AE27F798-08C6-4919-970F-5586D7680394}" destId="{426C80A9-FC18-47A7-957F-C1A1474BD580}" srcOrd="3" destOrd="0" presId="urn:microsoft.com/office/officeart/2005/8/layout/bList2"/>
    <dgm:cxn modelId="{00CB6751-C657-49E7-8515-E4E3FF8F16F6}" type="presParOf" srcId="{DD169AB1-514E-4E43-88DA-49791123A49D}" destId="{B1F5D60C-CCF5-4911-B247-9C545770A23D}" srcOrd="3" destOrd="0" presId="urn:microsoft.com/office/officeart/2005/8/layout/bList2"/>
    <dgm:cxn modelId="{4AFDAA7A-80DF-4DB2-8C1A-174359FEE1E3}" type="presParOf" srcId="{DD169AB1-514E-4E43-88DA-49791123A49D}" destId="{69FFC9DF-DFAB-41C8-9872-E17C27D00ED7}" srcOrd="4" destOrd="0" presId="urn:microsoft.com/office/officeart/2005/8/layout/bList2"/>
    <dgm:cxn modelId="{35FE969E-08AC-49D5-95C4-49050AE9A85D}" type="presParOf" srcId="{69FFC9DF-DFAB-41C8-9872-E17C27D00ED7}" destId="{761E4A48-2E68-4AA3-8525-CD179754AB6F}" srcOrd="0" destOrd="0" presId="urn:microsoft.com/office/officeart/2005/8/layout/bList2"/>
    <dgm:cxn modelId="{F47B8A31-9040-4175-8F9A-CC5A2100C906}" type="presParOf" srcId="{69FFC9DF-DFAB-41C8-9872-E17C27D00ED7}" destId="{BF325151-8AC8-4A21-937D-D9E3A0CB6C1A}" srcOrd="1" destOrd="0" presId="urn:microsoft.com/office/officeart/2005/8/layout/bList2"/>
    <dgm:cxn modelId="{C04A446F-8455-40FE-AA12-5864CA84A7F9}" type="presParOf" srcId="{69FFC9DF-DFAB-41C8-9872-E17C27D00ED7}" destId="{67A0F901-6DEE-4D4C-B423-B763999EA491}" srcOrd="2" destOrd="0" presId="urn:microsoft.com/office/officeart/2005/8/layout/bList2"/>
    <dgm:cxn modelId="{BFC7EF74-55BA-4AAC-9FDC-B2C9E5E9B2ED}" type="presParOf" srcId="{69FFC9DF-DFAB-41C8-9872-E17C27D00ED7}" destId="{AD3437D8-1A6C-496D-9C14-45AB9EF67983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0C6E088-D538-4CE4-A2E9-75805C27AB99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50E8842-3D2E-48F4-B3E2-513C22FB7471}">
      <dgm:prSet custT="1"/>
      <dgm:spPr>
        <a:ln>
          <a:solidFill>
            <a:schemeClr val="tx1"/>
          </a:solidFill>
        </a:ln>
      </dgm:spPr>
      <dgm:t>
        <a:bodyPr/>
        <a:lstStyle/>
        <a:p>
          <a:pPr algn="ctr" rtl="0"/>
          <a:r>
            <a:rPr lang="it-IT" sz="2400" b="1" dirty="0" err="1" smtClean="0"/>
            <a:t>Reconstruction</a:t>
          </a:r>
          <a:r>
            <a:rPr lang="it-IT" sz="1800" b="1" dirty="0" smtClean="0"/>
            <a:t> </a:t>
          </a:r>
          <a:r>
            <a:rPr lang="it-IT" sz="2400" b="1" dirty="0" smtClean="0"/>
            <a:t>of road </a:t>
          </a:r>
          <a:r>
            <a:rPr lang="it-IT" sz="2400" b="1" dirty="0" err="1" smtClean="0"/>
            <a:t>accidents</a:t>
          </a:r>
          <a:endParaRPr lang="it-IT" sz="2400" b="1" dirty="0"/>
        </a:p>
      </dgm:t>
    </dgm:pt>
    <dgm:pt modelId="{D7845F32-312D-4D2C-A280-0DD9344BD980}" type="parTrans" cxnId="{F5AFDA89-2A16-4321-9FD3-8EDA57E50A22}">
      <dgm:prSet/>
      <dgm:spPr/>
      <dgm:t>
        <a:bodyPr/>
        <a:lstStyle/>
        <a:p>
          <a:endParaRPr lang="it-IT"/>
        </a:p>
      </dgm:t>
    </dgm:pt>
    <dgm:pt modelId="{85EE2E84-FFCA-47B8-8AD3-9921D2729558}" type="sibTrans" cxnId="{F5AFDA89-2A16-4321-9FD3-8EDA57E50A22}">
      <dgm:prSet/>
      <dgm:spPr/>
      <dgm:t>
        <a:bodyPr/>
        <a:lstStyle/>
        <a:p>
          <a:endParaRPr lang="it-IT"/>
        </a:p>
      </dgm:t>
    </dgm:pt>
    <dgm:pt modelId="{92CF9CCE-FC79-403E-9E97-6EC7430F2CBE}">
      <dgm:prSet custT="1"/>
      <dgm:spPr>
        <a:ln>
          <a:solidFill>
            <a:schemeClr val="tx1"/>
          </a:solidFill>
        </a:ln>
      </dgm:spPr>
      <dgm:t>
        <a:bodyPr/>
        <a:lstStyle/>
        <a:p>
          <a:pPr algn="ctr" rtl="0">
            <a:lnSpc>
              <a:spcPct val="100000"/>
            </a:lnSpc>
            <a:spcAft>
              <a:spcPts val="0"/>
            </a:spcAft>
          </a:pPr>
          <a:r>
            <a:rPr lang="en-US" sz="2100" b="1" dirty="0" smtClean="0"/>
            <a:t>Mechatronic applications</a:t>
          </a:r>
          <a:endParaRPr lang="it-IT" sz="2100" dirty="0"/>
        </a:p>
      </dgm:t>
    </dgm:pt>
    <dgm:pt modelId="{BB1A74D3-B1AF-4AEF-B42E-AE754E6FB9DF}" type="parTrans" cxnId="{2FB23651-DE88-470E-A371-9A5CC68C2F1D}">
      <dgm:prSet/>
      <dgm:spPr/>
      <dgm:t>
        <a:bodyPr/>
        <a:lstStyle/>
        <a:p>
          <a:endParaRPr lang="it-IT"/>
        </a:p>
      </dgm:t>
    </dgm:pt>
    <dgm:pt modelId="{0C62A790-3A1F-44CE-AB4B-FC5AD3C3896E}" type="sibTrans" cxnId="{2FB23651-DE88-470E-A371-9A5CC68C2F1D}">
      <dgm:prSet/>
      <dgm:spPr/>
      <dgm:t>
        <a:bodyPr/>
        <a:lstStyle/>
        <a:p>
          <a:endParaRPr lang="it-IT"/>
        </a:p>
      </dgm:t>
    </dgm:pt>
    <dgm:pt modelId="{9FE37F08-C82F-4A09-ADF5-F965400BC54A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it-IT" sz="2000" b="1" dirty="0" err="1" smtClean="0"/>
            <a:t>Automatic</a:t>
          </a:r>
          <a:r>
            <a:rPr lang="it-IT" sz="2000" b="1" dirty="0" smtClean="0"/>
            <a:t> solar container</a:t>
          </a:r>
          <a:endParaRPr lang="it-IT" sz="2000" b="1" dirty="0"/>
        </a:p>
      </dgm:t>
    </dgm:pt>
    <dgm:pt modelId="{A40051B6-8B17-4E55-BD01-79589DC63A2D}" type="parTrans" cxnId="{D6DE4813-045C-4CB8-BB17-76EDEBA27C23}">
      <dgm:prSet/>
      <dgm:spPr/>
      <dgm:t>
        <a:bodyPr/>
        <a:lstStyle/>
        <a:p>
          <a:endParaRPr lang="it-IT"/>
        </a:p>
      </dgm:t>
    </dgm:pt>
    <dgm:pt modelId="{883A92E0-CBA2-46CE-B245-AD3773CDB2F4}" type="sibTrans" cxnId="{D6DE4813-045C-4CB8-BB17-76EDEBA27C23}">
      <dgm:prSet/>
      <dgm:spPr/>
      <dgm:t>
        <a:bodyPr/>
        <a:lstStyle/>
        <a:p>
          <a:endParaRPr lang="it-IT"/>
        </a:p>
      </dgm:t>
    </dgm:pt>
    <dgm:pt modelId="{B98F8531-F726-4B39-9B3C-EB0F006256DC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it-IT" sz="2000" b="1" dirty="0" smtClean="0"/>
            <a:t>Crash </a:t>
          </a:r>
          <a:r>
            <a:rPr lang="it-IT" sz="2000" b="1" dirty="0" err="1" smtClean="0"/>
            <a:t>analysis</a:t>
          </a:r>
          <a:endParaRPr lang="it-IT" sz="2000" b="1" dirty="0"/>
        </a:p>
      </dgm:t>
    </dgm:pt>
    <dgm:pt modelId="{AADED35C-6D06-49F6-AC0B-BD47FABE93BA}" type="parTrans" cxnId="{B5ED6A61-01FF-4CA2-8641-569E80214301}">
      <dgm:prSet/>
      <dgm:spPr/>
      <dgm:t>
        <a:bodyPr/>
        <a:lstStyle/>
        <a:p>
          <a:endParaRPr lang="it-IT"/>
        </a:p>
      </dgm:t>
    </dgm:pt>
    <dgm:pt modelId="{A1C4C9B1-1A52-4728-939F-DC57622307E2}" type="sibTrans" cxnId="{B5ED6A61-01FF-4CA2-8641-569E80214301}">
      <dgm:prSet/>
      <dgm:spPr/>
      <dgm:t>
        <a:bodyPr/>
        <a:lstStyle/>
        <a:p>
          <a:endParaRPr lang="it-IT"/>
        </a:p>
      </dgm:t>
    </dgm:pt>
    <dgm:pt modelId="{212BDE5E-E737-4AA3-B96B-5055BA9C0E00}">
      <dgm:prSet custT="1"/>
      <dgm:spPr/>
      <dgm:t>
        <a:bodyPr/>
        <a:lstStyle/>
        <a:p>
          <a:endParaRPr lang="it-IT" sz="2400" dirty="0"/>
        </a:p>
      </dgm:t>
    </dgm:pt>
    <dgm:pt modelId="{1E8132D6-6D6B-40D7-AE27-852BF3819F76}" type="parTrans" cxnId="{F9D46B29-15B7-43C0-AA1B-981CBCEB5CD8}">
      <dgm:prSet/>
      <dgm:spPr/>
      <dgm:t>
        <a:bodyPr/>
        <a:lstStyle/>
        <a:p>
          <a:endParaRPr lang="it-IT"/>
        </a:p>
      </dgm:t>
    </dgm:pt>
    <dgm:pt modelId="{AACAA9CE-74DC-47E5-849A-66A8745E20A5}" type="sibTrans" cxnId="{F9D46B29-15B7-43C0-AA1B-981CBCEB5CD8}">
      <dgm:prSet/>
      <dgm:spPr/>
      <dgm:t>
        <a:bodyPr/>
        <a:lstStyle/>
        <a:p>
          <a:endParaRPr lang="it-IT"/>
        </a:p>
      </dgm:t>
    </dgm:pt>
    <dgm:pt modelId="{10B493AD-FCFD-4D9A-A45F-EAE7D48669D9}">
      <dgm:prSet custT="1"/>
      <dgm:spPr>
        <a:ln>
          <a:solidFill>
            <a:schemeClr val="tx1"/>
          </a:solidFill>
        </a:ln>
      </dgm:spPr>
      <dgm:t>
        <a:bodyPr/>
        <a:lstStyle/>
        <a:p>
          <a:endParaRPr lang="it-IT" sz="2000" b="1" dirty="0"/>
        </a:p>
      </dgm:t>
    </dgm:pt>
    <dgm:pt modelId="{32D513BE-803C-4356-A545-CC9B6994F08C}" type="parTrans" cxnId="{0CCD5D28-80B1-4E81-B3AF-225175E1A41D}">
      <dgm:prSet/>
      <dgm:spPr/>
      <dgm:t>
        <a:bodyPr/>
        <a:lstStyle/>
        <a:p>
          <a:endParaRPr lang="it-IT"/>
        </a:p>
      </dgm:t>
    </dgm:pt>
    <dgm:pt modelId="{AB8AC043-B07F-4B03-9F75-71F358841EEB}" type="sibTrans" cxnId="{0CCD5D28-80B1-4E81-B3AF-225175E1A41D}">
      <dgm:prSet/>
      <dgm:spPr/>
      <dgm:t>
        <a:bodyPr/>
        <a:lstStyle/>
        <a:p>
          <a:endParaRPr lang="it-IT"/>
        </a:p>
      </dgm:t>
    </dgm:pt>
    <dgm:pt modelId="{EC551632-8B08-4B48-8CFD-CC310B740FB0}">
      <dgm:prSet custT="1"/>
      <dgm:spPr/>
      <dgm:t>
        <a:bodyPr/>
        <a:lstStyle/>
        <a:p>
          <a:r>
            <a:rPr lang="it-IT" sz="2000" b="1" dirty="0"/>
            <a:t>Road safety</a:t>
          </a:r>
        </a:p>
      </dgm:t>
    </dgm:pt>
    <dgm:pt modelId="{E816B928-3405-435B-898E-B362DC25D827}" type="parTrans" cxnId="{EB6CF5CA-609E-4053-AF31-C7020D8F3542}">
      <dgm:prSet/>
      <dgm:spPr/>
      <dgm:t>
        <a:bodyPr/>
        <a:lstStyle/>
        <a:p>
          <a:endParaRPr lang="it-IT"/>
        </a:p>
      </dgm:t>
    </dgm:pt>
    <dgm:pt modelId="{081B5E27-5A92-4129-A0E1-2A5692C40A7E}" type="sibTrans" cxnId="{EB6CF5CA-609E-4053-AF31-C7020D8F3542}">
      <dgm:prSet/>
      <dgm:spPr/>
      <dgm:t>
        <a:bodyPr/>
        <a:lstStyle/>
        <a:p>
          <a:endParaRPr lang="it-IT"/>
        </a:p>
      </dgm:t>
    </dgm:pt>
    <dgm:pt modelId="{D19ED7EB-7E9A-4394-A3A8-27867FE146EC}">
      <dgm:prSet custT="1"/>
      <dgm:spPr/>
      <dgm:t>
        <a:bodyPr/>
        <a:lstStyle/>
        <a:p>
          <a:r>
            <a:rPr lang="it-IT" sz="2000" b="1" dirty="0"/>
            <a:t>Collision model against fixed obstacles</a:t>
          </a:r>
        </a:p>
      </dgm:t>
    </dgm:pt>
    <dgm:pt modelId="{5E134B76-9F1D-465D-BEA2-83BCAA45E3A1}" type="parTrans" cxnId="{972A0196-270A-4CC7-9DE5-0D7D9F08C7ED}">
      <dgm:prSet/>
      <dgm:spPr/>
      <dgm:t>
        <a:bodyPr/>
        <a:lstStyle/>
        <a:p>
          <a:endParaRPr lang="it-IT"/>
        </a:p>
      </dgm:t>
    </dgm:pt>
    <dgm:pt modelId="{DB91F287-F5A0-4CD3-A0BE-0932DC91AFEC}" type="sibTrans" cxnId="{972A0196-270A-4CC7-9DE5-0D7D9F08C7ED}">
      <dgm:prSet/>
      <dgm:spPr/>
      <dgm:t>
        <a:bodyPr/>
        <a:lstStyle/>
        <a:p>
          <a:endParaRPr lang="it-IT"/>
        </a:p>
      </dgm:t>
    </dgm:pt>
    <dgm:pt modelId="{2D7D45A5-74CF-48AE-BE1B-374A32B7B016}">
      <dgm:prSet custT="1"/>
      <dgm:spPr/>
      <dgm:t>
        <a:bodyPr/>
        <a:lstStyle/>
        <a:p>
          <a:r>
            <a:rPr lang="it-IT" sz="2000" b="1" dirty="0"/>
            <a:t>Collision beetwen vehicles</a:t>
          </a:r>
        </a:p>
      </dgm:t>
    </dgm:pt>
    <dgm:pt modelId="{C736CF07-6B8C-44C6-B7D1-5A0160AC9F32}" type="parTrans" cxnId="{0F67FE58-756C-4A10-B011-BF5E7ED3D2DE}">
      <dgm:prSet/>
      <dgm:spPr/>
      <dgm:t>
        <a:bodyPr/>
        <a:lstStyle/>
        <a:p>
          <a:endParaRPr lang="it-IT"/>
        </a:p>
      </dgm:t>
    </dgm:pt>
    <dgm:pt modelId="{91EDD7FD-C24A-4553-92EA-A7D27A1EC834}" type="sibTrans" cxnId="{0F67FE58-756C-4A10-B011-BF5E7ED3D2DE}">
      <dgm:prSet/>
      <dgm:spPr/>
      <dgm:t>
        <a:bodyPr/>
        <a:lstStyle/>
        <a:p>
          <a:endParaRPr lang="it-IT"/>
        </a:p>
      </dgm:t>
    </dgm:pt>
    <dgm:pt modelId="{6FDE305D-616F-4B7C-BE70-C1C12FFFC03B}">
      <dgm:prSet custT="1"/>
      <dgm:spPr/>
      <dgm:t>
        <a:bodyPr/>
        <a:lstStyle/>
        <a:p>
          <a:r>
            <a:rPr lang="it-IT" sz="2000" b="1" dirty="0"/>
            <a:t>Motion after collision</a:t>
          </a:r>
        </a:p>
      </dgm:t>
    </dgm:pt>
    <dgm:pt modelId="{18DC6B1E-6548-4414-89E1-48A7EC2FA12D}" type="parTrans" cxnId="{1929B187-536D-4399-8711-AC476B0EE176}">
      <dgm:prSet/>
      <dgm:spPr/>
      <dgm:t>
        <a:bodyPr/>
        <a:lstStyle/>
        <a:p>
          <a:endParaRPr lang="it-IT"/>
        </a:p>
      </dgm:t>
    </dgm:pt>
    <dgm:pt modelId="{1A6B3941-8403-47C1-8BCE-409234E3F229}" type="sibTrans" cxnId="{1929B187-536D-4399-8711-AC476B0EE176}">
      <dgm:prSet/>
      <dgm:spPr/>
      <dgm:t>
        <a:bodyPr/>
        <a:lstStyle/>
        <a:p>
          <a:endParaRPr lang="it-IT"/>
        </a:p>
      </dgm:t>
    </dgm:pt>
    <dgm:pt modelId="{A09A69B0-8DB0-4713-AFE0-AB2B1D0D406F}">
      <dgm:prSet custT="1"/>
      <dgm:spPr/>
      <dgm:t>
        <a:bodyPr/>
        <a:lstStyle/>
        <a:p>
          <a:r>
            <a:rPr lang="en-US" sz="2000" b="1" dirty="0"/>
            <a:t>Motion of trasport object during impact (fixed or mouvable</a:t>
          </a:r>
          <a:endParaRPr lang="it-IT" sz="2000" b="1" dirty="0"/>
        </a:p>
      </dgm:t>
    </dgm:pt>
    <dgm:pt modelId="{43AF1470-C8BE-491D-B100-80B3F28E512C}" type="parTrans" cxnId="{B3FC37C5-02A8-4756-AB61-CB78A509089A}">
      <dgm:prSet/>
      <dgm:spPr/>
      <dgm:t>
        <a:bodyPr/>
        <a:lstStyle/>
        <a:p>
          <a:endParaRPr lang="it-IT"/>
        </a:p>
      </dgm:t>
    </dgm:pt>
    <dgm:pt modelId="{E0409336-AA99-40F3-AFCE-DFF0C3464F91}" type="sibTrans" cxnId="{B3FC37C5-02A8-4756-AB61-CB78A509089A}">
      <dgm:prSet/>
      <dgm:spPr/>
      <dgm:t>
        <a:bodyPr/>
        <a:lstStyle/>
        <a:p>
          <a:endParaRPr lang="it-IT"/>
        </a:p>
      </dgm:t>
    </dgm:pt>
    <dgm:pt modelId="{A55726BD-7C2C-452A-81D4-3328F1AB7FF0}">
      <dgm:prSet custT="1"/>
      <dgm:spPr/>
      <dgm:t>
        <a:bodyPr/>
        <a:lstStyle/>
        <a:p>
          <a:endParaRPr lang="it-IT" sz="2000" b="1" dirty="0"/>
        </a:p>
      </dgm:t>
    </dgm:pt>
    <dgm:pt modelId="{3BD98310-4A7E-4C00-A7CB-234E5F899C32}" type="parTrans" cxnId="{C82A18BE-D5F9-409A-917E-2421193E927B}">
      <dgm:prSet/>
      <dgm:spPr/>
      <dgm:t>
        <a:bodyPr/>
        <a:lstStyle/>
        <a:p>
          <a:endParaRPr lang="it-IT"/>
        </a:p>
      </dgm:t>
    </dgm:pt>
    <dgm:pt modelId="{65BAD769-7190-424F-A646-0FF6FFE87B9D}" type="sibTrans" cxnId="{C82A18BE-D5F9-409A-917E-2421193E927B}">
      <dgm:prSet/>
      <dgm:spPr/>
      <dgm:t>
        <a:bodyPr/>
        <a:lstStyle/>
        <a:p>
          <a:endParaRPr lang="it-IT"/>
        </a:p>
      </dgm:t>
    </dgm:pt>
    <dgm:pt modelId="{DD169AB1-514E-4E43-88DA-49791123A49D}" type="pres">
      <dgm:prSet presAssocID="{10C6E088-D538-4CE4-A2E9-75805C27AB99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6D689D2-7D3D-4E08-B760-5E7D34D3C7BF}" type="pres">
      <dgm:prSet presAssocID="{950E8842-3D2E-48F4-B3E2-513C22FB7471}" presName="compNode" presStyleCnt="0"/>
      <dgm:spPr/>
    </dgm:pt>
    <dgm:pt modelId="{FCE7DC92-0EC4-4AD0-B446-FF2D2B7C65AA}" type="pres">
      <dgm:prSet presAssocID="{950E8842-3D2E-48F4-B3E2-513C22FB7471}" presName="childRect" presStyleLbl="bgAcc1" presStyleIdx="0" presStyleCnt="2" custScaleX="172675" custScaleY="68958" custLinFactNeighborX="8323" custLinFactNeighborY="-4025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B051F78-1F22-438D-99FD-8B1D34DA96C3}" type="pres">
      <dgm:prSet presAssocID="{950E8842-3D2E-48F4-B3E2-513C22FB747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11CD4C2-7697-4E5B-ABDC-72C8571485ED}" type="pres">
      <dgm:prSet presAssocID="{950E8842-3D2E-48F4-B3E2-513C22FB7471}" presName="parentRect" presStyleLbl="alignNode1" presStyleIdx="0" presStyleCnt="2" custScaleX="174260" custScaleY="41692" custLinFactY="-60823" custLinFactNeighborX="9212" custLinFactNeighborY="-100000"/>
      <dgm:spPr/>
      <dgm:t>
        <a:bodyPr/>
        <a:lstStyle/>
        <a:p>
          <a:endParaRPr lang="it-IT"/>
        </a:p>
      </dgm:t>
    </dgm:pt>
    <dgm:pt modelId="{03423053-4A0F-4BD5-9423-09CC95830A72}" type="pres">
      <dgm:prSet presAssocID="{950E8842-3D2E-48F4-B3E2-513C22FB7471}" presName="adorn" presStyleLbl="fgAccFollowNode1" presStyleIdx="0" presStyleCnt="2" custScaleX="155260" custScaleY="117291" custLinFactX="12208" custLinFactY="-35931" custLinFactNeighborX="100000" custLinFactNeighborY="-100000"/>
      <dgm:spPr>
        <a:blipFill rotWithShape="1">
          <a:blip xmlns:r="http://schemas.openxmlformats.org/officeDocument/2006/relationships" r:embed="rId1"/>
          <a:stretch>
            <a:fillRect/>
          </a:stretch>
        </a:blipFill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endParaRPr lang="it-IT"/>
        </a:p>
      </dgm:t>
    </dgm:pt>
    <dgm:pt modelId="{897951DA-C359-401F-AEA3-A417DBBA05A4}" type="pres">
      <dgm:prSet presAssocID="{85EE2E84-FFCA-47B8-8AD3-9921D2729558}" presName="sibTrans" presStyleLbl="sibTrans2D1" presStyleIdx="0" presStyleCnt="0"/>
      <dgm:spPr/>
      <dgm:t>
        <a:bodyPr/>
        <a:lstStyle/>
        <a:p>
          <a:endParaRPr lang="it-IT"/>
        </a:p>
      </dgm:t>
    </dgm:pt>
    <dgm:pt modelId="{69FFC9DF-DFAB-41C8-9872-E17C27D00ED7}" type="pres">
      <dgm:prSet presAssocID="{92CF9CCE-FC79-403E-9E97-6EC7430F2CBE}" presName="compNode" presStyleCnt="0"/>
      <dgm:spPr/>
    </dgm:pt>
    <dgm:pt modelId="{761E4A48-2E68-4AA3-8525-CD179754AB6F}" type="pres">
      <dgm:prSet presAssocID="{92CF9CCE-FC79-403E-9E97-6EC7430F2CBE}" presName="childRect" presStyleLbl="bgAcc1" presStyleIdx="1" presStyleCnt="2" custScaleX="99377" custScaleY="14102" custLinFactNeighborX="15355" custLinFactNeighborY="9104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F325151-8AC8-4A21-937D-D9E3A0CB6C1A}" type="pres">
      <dgm:prSet presAssocID="{92CF9CCE-FC79-403E-9E97-6EC7430F2CBE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7A0F901-6DEE-4D4C-B423-B763999EA491}" type="pres">
      <dgm:prSet presAssocID="{92CF9CCE-FC79-403E-9E97-6EC7430F2CBE}" presName="parentRect" presStyleLbl="alignNode1" presStyleIdx="1" presStyleCnt="2" custScaleX="99437" custScaleY="42506" custLinFactNeighborX="15764" custLinFactNeighborY="81880"/>
      <dgm:spPr/>
      <dgm:t>
        <a:bodyPr/>
        <a:lstStyle/>
        <a:p>
          <a:endParaRPr lang="it-IT"/>
        </a:p>
      </dgm:t>
    </dgm:pt>
    <dgm:pt modelId="{AD3437D8-1A6C-496D-9C14-45AB9EF67983}" type="pres">
      <dgm:prSet presAssocID="{92CF9CCE-FC79-403E-9E97-6EC7430F2CBE}" presName="adorn" presStyleLbl="fgAccFollowNode1" presStyleIdx="1" presStyleCnt="2" custScaleX="179934" custScaleY="134854" custLinFactX="-100000" custLinFactNeighborX="-155979" custLinFactNeighborY="96180"/>
      <dgm:spPr>
        <a:blipFill rotWithShape="1">
          <a:blip xmlns:r="http://schemas.openxmlformats.org/officeDocument/2006/relationships" r:embed="rId2"/>
          <a:stretch>
            <a:fillRect/>
          </a:stretch>
        </a:blipFill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endParaRPr lang="it-IT"/>
        </a:p>
      </dgm:t>
    </dgm:pt>
  </dgm:ptLst>
  <dgm:cxnLst>
    <dgm:cxn modelId="{3C1C43F4-D494-4269-8E50-A4677DB6C5E7}" type="presOf" srcId="{2D7D45A5-74CF-48AE-BE1B-374A32B7B016}" destId="{FCE7DC92-0EC4-4AD0-B446-FF2D2B7C65AA}" srcOrd="0" destOrd="3" presId="urn:microsoft.com/office/officeart/2005/8/layout/bList2"/>
    <dgm:cxn modelId="{C82A18BE-D5F9-409A-917E-2421193E927B}" srcId="{950E8842-3D2E-48F4-B3E2-513C22FB7471}" destId="{A55726BD-7C2C-452A-81D4-3328F1AB7FF0}" srcOrd="6" destOrd="0" parTransId="{3BD98310-4A7E-4C00-A7CB-234E5F899C32}" sibTransId="{65BAD769-7190-424F-A646-0FF6FFE87B9D}"/>
    <dgm:cxn modelId="{0F67FE58-756C-4A10-B011-BF5E7ED3D2DE}" srcId="{950E8842-3D2E-48F4-B3E2-513C22FB7471}" destId="{2D7D45A5-74CF-48AE-BE1B-374A32B7B016}" srcOrd="3" destOrd="0" parTransId="{C736CF07-6B8C-44C6-B7D1-5A0160AC9F32}" sibTransId="{91EDD7FD-C24A-4553-92EA-A7D27A1EC834}"/>
    <dgm:cxn modelId="{1929B187-536D-4399-8711-AC476B0EE176}" srcId="{950E8842-3D2E-48F4-B3E2-513C22FB7471}" destId="{6FDE305D-616F-4B7C-BE70-C1C12FFFC03B}" srcOrd="4" destOrd="0" parTransId="{18DC6B1E-6548-4414-89E1-48A7EC2FA12D}" sibTransId="{1A6B3941-8403-47C1-8BCE-409234E3F229}"/>
    <dgm:cxn modelId="{A03D580C-4F27-429C-9ECE-50B476565AEE}" type="presOf" srcId="{950E8842-3D2E-48F4-B3E2-513C22FB7471}" destId="{5B051F78-1F22-438D-99FD-8B1D34DA96C3}" srcOrd="0" destOrd="0" presId="urn:microsoft.com/office/officeart/2005/8/layout/bList2"/>
    <dgm:cxn modelId="{B3FC37C5-02A8-4756-AB61-CB78A509089A}" srcId="{950E8842-3D2E-48F4-B3E2-513C22FB7471}" destId="{A09A69B0-8DB0-4713-AFE0-AB2B1D0D406F}" srcOrd="5" destOrd="0" parTransId="{43AF1470-C8BE-491D-B100-80B3F28E512C}" sibTransId="{E0409336-AA99-40F3-AFCE-DFF0C3464F91}"/>
    <dgm:cxn modelId="{43AD5617-A99C-49E8-8270-0AE4C6307AE1}" type="presOf" srcId="{B98F8531-F726-4B39-9B3C-EB0F006256DC}" destId="{FCE7DC92-0EC4-4AD0-B446-FF2D2B7C65AA}" srcOrd="0" destOrd="0" presId="urn:microsoft.com/office/officeart/2005/8/layout/bList2"/>
    <dgm:cxn modelId="{2FB23651-DE88-470E-A371-9A5CC68C2F1D}" srcId="{10C6E088-D538-4CE4-A2E9-75805C27AB99}" destId="{92CF9CCE-FC79-403E-9E97-6EC7430F2CBE}" srcOrd="1" destOrd="0" parTransId="{BB1A74D3-B1AF-4AEF-B42E-AE754E6FB9DF}" sibTransId="{0C62A790-3A1F-44CE-AB4B-FC5AD3C3896E}"/>
    <dgm:cxn modelId="{972A0196-270A-4CC7-9DE5-0D7D9F08C7ED}" srcId="{950E8842-3D2E-48F4-B3E2-513C22FB7471}" destId="{D19ED7EB-7E9A-4394-A3A8-27867FE146EC}" srcOrd="2" destOrd="0" parTransId="{5E134B76-9F1D-465D-BEA2-83BCAA45E3A1}" sibTransId="{DB91F287-F5A0-4CD3-A0BE-0932DC91AFEC}"/>
    <dgm:cxn modelId="{F9D46B29-15B7-43C0-AA1B-981CBCEB5CD8}" srcId="{92CF9CCE-FC79-403E-9E97-6EC7430F2CBE}" destId="{212BDE5E-E737-4AA3-B96B-5055BA9C0E00}" srcOrd="1" destOrd="0" parTransId="{1E8132D6-6D6B-40D7-AE27-852BF3819F76}" sibTransId="{AACAA9CE-74DC-47E5-849A-66A8745E20A5}"/>
    <dgm:cxn modelId="{0CCD5D28-80B1-4E81-B3AF-225175E1A41D}" srcId="{950E8842-3D2E-48F4-B3E2-513C22FB7471}" destId="{10B493AD-FCFD-4D9A-A45F-EAE7D48669D9}" srcOrd="7" destOrd="0" parTransId="{32D513BE-803C-4356-A545-CC9B6994F08C}" sibTransId="{AB8AC043-B07F-4B03-9F75-71F358841EEB}"/>
    <dgm:cxn modelId="{9D454ED2-221C-4BD0-B3DB-6BDD20D7DCEF}" type="presOf" srcId="{10B493AD-FCFD-4D9A-A45F-EAE7D48669D9}" destId="{FCE7DC92-0EC4-4AD0-B446-FF2D2B7C65AA}" srcOrd="0" destOrd="7" presId="urn:microsoft.com/office/officeart/2005/8/layout/bList2"/>
    <dgm:cxn modelId="{5538B037-E64E-497C-BF30-65BB3CA1DCD3}" type="presOf" srcId="{6FDE305D-616F-4B7C-BE70-C1C12FFFC03B}" destId="{FCE7DC92-0EC4-4AD0-B446-FF2D2B7C65AA}" srcOrd="0" destOrd="4" presId="urn:microsoft.com/office/officeart/2005/8/layout/bList2"/>
    <dgm:cxn modelId="{2833BBD5-5B0B-42A5-9804-58C53A6B0847}" type="presOf" srcId="{9FE37F08-C82F-4A09-ADF5-F965400BC54A}" destId="{761E4A48-2E68-4AA3-8525-CD179754AB6F}" srcOrd="0" destOrd="0" presId="urn:microsoft.com/office/officeart/2005/8/layout/bList2"/>
    <dgm:cxn modelId="{AD254F2A-9B61-4EF8-9BC5-579AAAF27F7F}" type="presOf" srcId="{92CF9CCE-FC79-403E-9E97-6EC7430F2CBE}" destId="{BF325151-8AC8-4A21-937D-D9E3A0CB6C1A}" srcOrd="0" destOrd="0" presId="urn:microsoft.com/office/officeart/2005/8/layout/bList2"/>
    <dgm:cxn modelId="{D16BA202-375E-4B2E-A0FC-A6D290FC395E}" type="presOf" srcId="{212BDE5E-E737-4AA3-B96B-5055BA9C0E00}" destId="{761E4A48-2E68-4AA3-8525-CD179754AB6F}" srcOrd="0" destOrd="1" presId="urn:microsoft.com/office/officeart/2005/8/layout/bList2"/>
    <dgm:cxn modelId="{EB6CF5CA-609E-4053-AF31-C7020D8F3542}" srcId="{950E8842-3D2E-48F4-B3E2-513C22FB7471}" destId="{EC551632-8B08-4B48-8CFD-CC310B740FB0}" srcOrd="1" destOrd="0" parTransId="{E816B928-3405-435B-898E-B362DC25D827}" sibTransId="{081B5E27-5A92-4129-A0E1-2A5692C40A7E}"/>
    <dgm:cxn modelId="{98EAC83F-643E-404A-AFEF-7CE5C1DFABDF}" type="presOf" srcId="{A55726BD-7C2C-452A-81D4-3328F1AB7FF0}" destId="{FCE7DC92-0EC4-4AD0-B446-FF2D2B7C65AA}" srcOrd="0" destOrd="6" presId="urn:microsoft.com/office/officeart/2005/8/layout/bList2"/>
    <dgm:cxn modelId="{0229EE63-6081-42BE-B8AF-B0AA4329D745}" type="presOf" srcId="{85EE2E84-FFCA-47B8-8AD3-9921D2729558}" destId="{897951DA-C359-401F-AEA3-A417DBBA05A4}" srcOrd="0" destOrd="0" presId="urn:microsoft.com/office/officeart/2005/8/layout/bList2"/>
    <dgm:cxn modelId="{F7AD6790-B0EF-47D7-90B0-76ECCDBB74EF}" type="presOf" srcId="{10C6E088-D538-4CE4-A2E9-75805C27AB99}" destId="{DD169AB1-514E-4E43-88DA-49791123A49D}" srcOrd="0" destOrd="0" presId="urn:microsoft.com/office/officeart/2005/8/layout/bList2"/>
    <dgm:cxn modelId="{B5ED6A61-01FF-4CA2-8641-569E80214301}" srcId="{950E8842-3D2E-48F4-B3E2-513C22FB7471}" destId="{B98F8531-F726-4B39-9B3C-EB0F006256DC}" srcOrd="0" destOrd="0" parTransId="{AADED35C-6D06-49F6-AC0B-BD47FABE93BA}" sibTransId="{A1C4C9B1-1A52-4728-939F-DC57622307E2}"/>
    <dgm:cxn modelId="{77738F24-2C77-4851-ACDE-51068A2A8B61}" type="presOf" srcId="{D19ED7EB-7E9A-4394-A3A8-27867FE146EC}" destId="{FCE7DC92-0EC4-4AD0-B446-FF2D2B7C65AA}" srcOrd="0" destOrd="2" presId="urn:microsoft.com/office/officeart/2005/8/layout/bList2"/>
    <dgm:cxn modelId="{F5AFDA89-2A16-4321-9FD3-8EDA57E50A22}" srcId="{10C6E088-D538-4CE4-A2E9-75805C27AB99}" destId="{950E8842-3D2E-48F4-B3E2-513C22FB7471}" srcOrd="0" destOrd="0" parTransId="{D7845F32-312D-4D2C-A280-0DD9344BD980}" sibTransId="{85EE2E84-FFCA-47B8-8AD3-9921D2729558}"/>
    <dgm:cxn modelId="{6FABA93A-965E-4AD1-9676-899D789320C3}" type="presOf" srcId="{A09A69B0-8DB0-4713-AFE0-AB2B1D0D406F}" destId="{FCE7DC92-0EC4-4AD0-B446-FF2D2B7C65AA}" srcOrd="0" destOrd="5" presId="urn:microsoft.com/office/officeart/2005/8/layout/bList2"/>
    <dgm:cxn modelId="{108D44CF-A9A9-4705-9FC3-3310C2AC1014}" type="presOf" srcId="{92CF9CCE-FC79-403E-9E97-6EC7430F2CBE}" destId="{67A0F901-6DEE-4D4C-B423-B763999EA491}" srcOrd="1" destOrd="0" presId="urn:microsoft.com/office/officeart/2005/8/layout/bList2"/>
    <dgm:cxn modelId="{29BF233A-9A91-42F2-8A7B-40250345D6D1}" type="presOf" srcId="{950E8842-3D2E-48F4-B3E2-513C22FB7471}" destId="{711CD4C2-7697-4E5B-ABDC-72C8571485ED}" srcOrd="1" destOrd="0" presId="urn:microsoft.com/office/officeart/2005/8/layout/bList2"/>
    <dgm:cxn modelId="{D6DE4813-045C-4CB8-BB17-76EDEBA27C23}" srcId="{92CF9CCE-FC79-403E-9E97-6EC7430F2CBE}" destId="{9FE37F08-C82F-4A09-ADF5-F965400BC54A}" srcOrd="0" destOrd="0" parTransId="{A40051B6-8B17-4E55-BD01-79589DC63A2D}" sibTransId="{883A92E0-CBA2-46CE-B245-AD3773CDB2F4}"/>
    <dgm:cxn modelId="{F72C4D3D-FE49-4932-8B2E-DE0122988ECA}" type="presOf" srcId="{EC551632-8B08-4B48-8CFD-CC310B740FB0}" destId="{FCE7DC92-0EC4-4AD0-B446-FF2D2B7C65AA}" srcOrd="0" destOrd="1" presId="urn:microsoft.com/office/officeart/2005/8/layout/bList2"/>
    <dgm:cxn modelId="{D1A9BE37-7BDC-4944-8CFA-7F58C2AD5B68}" type="presParOf" srcId="{DD169AB1-514E-4E43-88DA-49791123A49D}" destId="{16D689D2-7D3D-4E08-B760-5E7D34D3C7BF}" srcOrd="0" destOrd="0" presId="urn:microsoft.com/office/officeart/2005/8/layout/bList2"/>
    <dgm:cxn modelId="{A62B559E-8A2D-40EC-A8A8-D059B33618D0}" type="presParOf" srcId="{16D689D2-7D3D-4E08-B760-5E7D34D3C7BF}" destId="{FCE7DC92-0EC4-4AD0-B446-FF2D2B7C65AA}" srcOrd="0" destOrd="0" presId="urn:microsoft.com/office/officeart/2005/8/layout/bList2"/>
    <dgm:cxn modelId="{5AF40CDB-C11D-4C82-806B-9986E07617C2}" type="presParOf" srcId="{16D689D2-7D3D-4E08-B760-5E7D34D3C7BF}" destId="{5B051F78-1F22-438D-99FD-8B1D34DA96C3}" srcOrd="1" destOrd="0" presId="urn:microsoft.com/office/officeart/2005/8/layout/bList2"/>
    <dgm:cxn modelId="{C9939312-6430-4D54-B502-DB13B576284E}" type="presParOf" srcId="{16D689D2-7D3D-4E08-B760-5E7D34D3C7BF}" destId="{711CD4C2-7697-4E5B-ABDC-72C8571485ED}" srcOrd="2" destOrd="0" presId="urn:microsoft.com/office/officeart/2005/8/layout/bList2"/>
    <dgm:cxn modelId="{7390D84B-37C4-4F81-977E-68FA6927B35F}" type="presParOf" srcId="{16D689D2-7D3D-4E08-B760-5E7D34D3C7BF}" destId="{03423053-4A0F-4BD5-9423-09CC95830A72}" srcOrd="3" destOrd="0" presId="urn:microsoft.com/office/officeart/2005/8/layout/bList2"/>
    <dgm:cxn modelId="{C7072F6B-C175-4E1E-AAED-9E9D4B5CEF0B}" type="presParOf" srcId="{DD169AB1-514E-4E43-88DA-49791123A49D}" destId="{897951DA-C359-401F-AEA3-A417DBBA05A4}" srcOrd="1" destOrd="0" presId="urn:microsoft.com/office/officeart/2005/8/layout/bList2"/>
    <dgm:cxn modelId="{38795B24-F78E-4645-9DD4-9CA3270311D5}" type="presParOf" srcId="{DD169AB1-514E-4E43-88DA-49791123A49D}" destId="{69FFC9DF-DFAB-41C8-9872-E17C27D00ED7}" srcOrd="2" destOrd="0" presId="urn:microsoft.com/office/officeart/2005/8/layout/bList2"/>
    <dgm:cxn modelId="{4D11E03D-7855-415C-85BE-1A02B972D0D5}" type="presParOf" srcId="{69FFC9DF-DFAB-41C8-9872-E17C27D00ED7}" destId="{761E4A48-2E68-4AA3-8525-CD179754AB6F}" srcOrd="0" destOrd="0" presId="urn:microsoft.com/office/officeart/2005/8/layout/bList2"/>
    <dgm:cxn modelId="{20390F75-58BD-47E3-A244-EE3F9377F234}" type="presParOf" srcId="{69FFC9DF-DFAB-41C8-9872-E17C27D00ED7}" destId="{BF325151-8AC8-4A21-937D-D9E3A0CB6C1A}" srcOrd="1" destOrd="0" presId="urn:microsoft.com/office/officeart/2005/8/layout/bList2"/>
    <dgm:cxn modelId="{B934B7CE-1120-4298-9839-FD6895D23BF9}" type="presParOf" srcId="{69FFC9DF-DFAB-41C8-9872-E17C27D00ED7}" destId="{67A0F901-6DEE-4D4C-B423-B763999EA491}" srcOrd="2" destOrd="0" presId="urn:microsoft.com/office/officeart/2005/8/layout/bList2"/>
    <dgm:cxn modelId="{50A16EDB-74E0-4780-AB51-99222201E8B3}" type="presParOf" srcId="{69FFC9DF-DFAB-41C8-9872-E17C27D00ED7}" destId="{AD3437D8-1A6C-496D-9C14-45AB9EF67983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AA09C5F-C964-4EF2-A799-74C119CB1BFA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E0523EFF-0288-470D-9CD0-51CD36B925DA}">
      <dgm:prSet phldrT="[Testo]" custT="1"/>
      <dgm:spPr/>
      <dgm:t>
        <a:bodyPr/>
        <a:lstStyle/>
        <a:p>
          <a:r>
            <a:rPr lang="it-IT" sz="2400" dirty="0" err="1" smtClean="0"/>
            <a:t>Longitudinal</a:t>
          </a:r>
          <a:r>
            <a:rPr lang="it-IT" sz="2400" dirty="0" smtClean="0"/>
            <a:t> </a:t>
          </a:r>
          <a:r>
            <a:rPr lang="it-IT" sz="2400" dirty="0" err="1" smtClean="0"/>
            <a:t>dynamic</a:t>
          </a:r>
          <a:endParaRPr lang="it-IT" sz="2400" dirty="0"/>
        </a:p>
      </dgm:t>
    </dgm:pt>
    <dgm:pt modelId="{3CB8EE97-54FD-4EBA-847C-6EB147C3EC14}" type="parTrans" cxnId="{DE36A8E9-A8EC-47E2-B97B-D1AACAE0D7AE}">
      <dgm:prSet/>
      <dgm:spPr/>
      <dgm:t>
        <a:bodyPr/>
        <a:lstStyle/>
        <a:p>
          <a:endParaRPr lang="it-IT"/>
        </a:p>
      </dgm:t>
    </dgm:pt>
    <dgm:pt modelId="{E088D441-F57F-4011-A2D5-FFBB6D5919CD}" type="sibTrans" cxnId="{DE36A8E9-A8EC-47E2-B97B-D1AACAE0D7AE}">
      <dgm:prSet/>
      <dgm:spPr/>
      <dgm:t>
        <a:bodyPr/>
        <a:lstStyle/>
        <a:p>
          <a:endParaRPr lang="it-IT"/>
        </a:p>
      </dgm:t>
    </dgm:pt>
    <dgm:pt modelId="{5FC3FCF0-DA72-4F2E-880E-37BACAB653B9}">
      <dgm:prSet phldrT="[Testo]" custT="1"/>
      <dgm:spPr/>
      <dgm:t>
        <a:bodyPr/>
        <a:lstStyle/>
        <a:p>
          <a:r>
            <a:rPr lang="it-IT" sz="1800" dirty="0" err="1" smtClean="0"/>
            <a:t>Power</a:t>
          </a:r>
          <a:r>
            <a:rPr lang="it-IT" sz="1800" dirty="0" smtClean="0"/>
            <a:t> </a:t>
          </a:r>
          <a:r>
            <a:rPr lang="it-IT" sz="1800" dirty="0" err="1" smtClean="0"/>
            <a:t>required</a:t>
          </a:r>
          <a:endParaRPr lang="it-IT" sz="1800" dirty="0"/>
        </a:p>
      </dgm:t>
    </dgm:pt>
    <dgm:pt modelId="{BA4F917F-770F-4E0C-8259-D5E9976A834C}" type="parTrans" cxnId="{5BE9AB54-D77F-4F81-9122-C5B7BD5B2E21}">
      <dgm:prSet/>
      <dgm:spPr/>
      <dgm:t>
        <a:bodyPr/>
        <a:lstStyle/>
        <a:p>
          <a:endParaRPr lang="it-IT"/>
        </a:p>
      </dgm:t>
    </dgm:pt>
    <dgm:pt modelId="{4D33E0F6-4711-4C6C-B6C6-638D4D85F33A}" type="sibTrans" cxnId="{5BE9AB54-D77F-4F81-9122-C5B7BD5B2E21}">
      <dgm:prSet/>
      <dgm:spPr/>
      <dgm:t>
        <a:bodyPr/>
        <a:lstStyle/>
        <a:p>
          <a:endParaRPr lang="it-IT"/>
        </a:p>
      </dgm:t>
    </dgm:pt>
    <dgm:pt modelId="{07573261-5BA7-4C9B-B985-BAD49B830BDE}">
      <dgm:prSet phldrT="[Testo]" custT="1"/>
      <dgm:spPr/>
      <dgm:t>
        <a:bodyPr/>
        <a:lstStyle/>
        <a:p>
          <a:r>
            <a:rPr lang="it-IT" sz="1800" dirty="0" smtClean="0"/>
            <a:t>Acceleration performance</a:t>
          </a:r>
          <a:endParaRPr lang="it-IT" sz="1800" dirty="0"/>
        </a:p>
      </dgm:t>
    </dgm:pt>
    <dgm:pt modelId="{0DBE41B8-B412-4964-9701-7738305A0946}" type="parTrans" cxnId="{03EE581F-0E08-4425-95ED-81DECFE3B81E}">
      <dgm:prSet/>
      <dgm:spPr/>
      <dgm:t>
        <a:bodyPr/>
        <a:lstStyle/>
        <a:p>
          <a:endParaRPr lang="it-IT"/>
        </a:p>
      </dgm:t>
    </dgm:pt>
    <dgm:pt modelId="{1000CA51-5349-4525-A6A9-95AE27DEF9D8}" type="sibTrans" cxnId="{03EE581F-0E08-4425-95ED-81DECFE3B81E}">
      <dgm:prSet/>
      <dgm:spPr/>
      <dgm:t>
        <a:bodyPr/>
        <a:lstStyle/>
        <a:p>
          <a:endParaRPr lang="it-IT"/>
        </a:p>
      </dgm:t>
    </dgm:pt>
    <dgm:pt modelId="{8B1497B3-6739-466B-972F-FD9F3AFBAF62}">
      <dgm:prSet phldrT="[Testo]" custT="1"/>
      <dgm:spPr/>
      <dgm:t>
        <a:bodyPr/>
        <a:lstStyle/>
        <a:p>
          <a:r>
            <a:rPr lang="it-IT" sz="1800" dirty="0" smtClean="0"/>
            <a:t>2 </a:t>
          </a:r>
          <a:r>
            <a:rPr lang="it-IT" sz="1800" dirty="0" err="1" smtClean="0"/>
            <a:t>dof</a:t>
          </a:r>
          <a:r>
            <a:rPr lang="it-IT" sz="1800" dirty="0" smtClean="0"/>
            <a:t> </a:t>
          </a:r>
          <a:r>
            <a:rPr lang="it-IT" sz="1800" dirty="0" err="1" smtClean="0"/>
            <a:t>suspension</a:t>
          </a:r>
          <a:endParaRPr lang="it-IT" sz="1800" dirty="0"/>
        </a:p>
      </dgm:t>
    </dgm:pt>
    <dgm:pt modelId="{5D45C5F6-6C33-4FD8-B08C-A32C3FE4D30A}" type="parTrans" cxnId="{1216344D-FE84-4C3D-86DD-F2F638D701B2}">
      <dgm:prSet/>
      <dgm:spPr/>
      <dgm:t>
        <a:bodyPr/>
        <a:lstStyle/>
        <a:p>
          <a:endParaRPr lang="it-IT"/>
        </a:p>
      </dgm:t>
    </dgm:pt>
    <dgm:pt modelId="{E4BE5D0F-3D5B-4D6D-8FC2-F8EAC247608A}" type="sibTrans" cxnId="{1216344D-FE84-4C3D-86DD-F2F638D701B2}">
      <dgm:prSet/>
      <dgm:spPr/>
      <dgm:t>
        <a:bodyPr/>
        <a:lstStyle/>
        <a:p>
          <a:endParaRPr lang="it-IT"/>
        </a:p>
      </dgm:t>
    </dgm:pt>
    <dgm:pt modelId="{D62AF3C0-BA2F-463A-BE10-934FA2E15EA5}">
      <dgm:prSet phldrT="[Testo]" custT="1"/>
      <dgm:spPr/>
      <dgm:t>
        <a:bodyPr/>
        <a:lstStyle/>
        <a:p>
          <a:r>
            <a:rPr lang="it-IT" sz="1800" dirty="0" smtClean="0"/>
            <a:t>Pitch </a:t>
          </a:r>
          <a:r>
            <a:rPr lang="it-IT" sz="1800" dirty="0" err="1" smtClean="0"/>
            <a:t>oscillation</a:t>
          </a:r>
          <a:endParaRPr lang="it-IT" sz="1800" dirty="0"/>
        </a:p>
      </dgm:t>
    </dgm:pt>
    <dgm:pt modelId="{DA9E50E3-C8CA-4848-9A0A-17FAAECA3ED4}" type="parTrans" cxnId="{B3398EF5-E7E2-4A5C-83D0-8AEEACB74440}">
      <dgm:prSet/>
      <dgm:spPr/>
      <dgm:t>
        <a:bodyPr/>
        <a:lstStyle/>
        <a:p>
          <a:endParaRPr lang="it-IT"/>
        </a:p>
      </dgm:t>
    </dgm:pt>
    <dgm:pt modelId="{A6A43A4B-2E00-433D-BD09-E5A5B2AB9188}" type="sibTrans" cxnId="{B3398EF5-E7E2-4A5C-83D0-8AEEACB74440}">
      <dgm:prSet/>
      <dgm:spPr/>
      <dgm:t>
        <a:bodyPr/>
        <a:lstStyle/>
        <a:p>
          <a:endParaRPr lang="it-IT"/>
        </a:p>
      </dgm:t>
    </dgm:pt>
    <dgm:pt modelId="{CE4B22E8-61F7-4745-87AF-303B2307F974}">
      <dgm:prSet phldrT="[Testo]" custT="1"/>
      <dgm:spPr/>
      <dgm:t>
        <a:bodyPr/>
        <a:lstStyle/>
        <a:p>
          <a:r>
            <a:rPr lang="it-IT" sz="2400" dirty="0" smtClean="0"/>
            <a:t>Vertical </a:t>
          </a:r>
          <a:r>
            <a:rPr lang="it-IT" sz="2400" dirty="0" err="1" smtClean="0"/>
            <a:t>dynamic</a:t>
          </a:r>
          <a:endParaRPr lang="it-IT" sz="2400" dirty="0"/>
        </a:p>
      </dgm:t>
    </dgm:pt>
    <dgm:pt modelId="{2381B9CA-420B-4B2D-9BE0-ACDD8FB43AB8}" type="parTrans" cxnId="{BC1C20A7-9DCE-454D-9D00-7DA683583686}">
      <dgm:prSet/>
      <dgm:spPr/>
      <dgm:t>
        <a:bodyPr/>
        <a:lstStyle/>
        <a:p>
          <a:endParaRPr lang="it-IT"/>
        </a:p>
      </dgm:t>
    </dgm:pt>
    <dgm:pt modelId="{0E2EE429-445C-4FCA-B07E-3C174D2B6F01}" type="sibTrans" cxnId="{BC1C20A7-9DCE-454D-9D00-7DA683583686}">
      <dgm:prSet/>
      <dgm:spPr/>
      <dgm:t>
        <a:bodyPr/>
        <a:lstStyle/>
        <a:p>
          <a:endParaRPr lang="it-IT"/>
        </a:p>
      </dgm:t>
    </dgm:pt>
    <dgm:pt modelId="{0D38EE3C-97D0-4C10-8990-BBFB5A9D245D}">
      <dgm:prSet phldrT="[Testo]" custT="1"/>
      <dgm:spPr/>
      <dgm:t>
        <a:bodyPr/>
        <a:lstStyle/>
        <a:p>
          <a:r>
            <a:rPr lang="it-IT" sz="2400" dirty="0" err="1" smtClean="0"/>
            <a:t>Lateral</a:t>
          </a:r>
          <a:r>
            <a:rPr lang="it-IT" sz="2400" dirty="0" smtClean="0"/>
            <a:t> </a:t>
          </a:r>
          <a:r>
            <a:rPr lang="it-IT" sz="2400" dirty="0" err="1" smtClean="0"/>
            <a:t>dynamic</a:t>
          </a:r>
          <a:endParaRPr lang="it-IT" sz="2400" dirty="0"/>
        </a:p>
      </dgm:t>
    </dgm:pt>
    <dgm:pt modelId="{B72FA28A-90C9-4913-8DEE-AD5A083601D3}" type="parTrans" cxnId="{5A7CA7EB-A4D6-4208-A18D-6A69B6CC028A}">
      <dgm:prSet/>
      <dgm:spPr/>
      <dgm:t>
        <a:bodyPr/>
        <a:lstStyle/>
        <a:p>
          <a:endParaRPr lang="it-IT"/>
        </a:p>
      </dgm:t>
    </dgm:pt>
    <dgm:pt modelId="{88B63884-0C8E-4383-BD7B-2C0023AF4196}" type="sibTrans" cxnId="{5A7CA7EB-A4D6-4208-A18D-6A69B6CC028A}">
      <dgm:prSet/>
      <dgm:spPr/>
      <dgm:t>
        <a:bodyPr/>
        <a:lstStyle/>
        <a:p>
          <a:endParaRPr lang="it-IT"/>
        </a:p>
      </dgm:t>
    </dgm:pt>
    <dgm:pt modelId="{0217D4F8-26B7-45C4-AAC1-6DEC093B4BDD}">
      <dgm:prSet phldrT="[Testo]" custT="1"/>
      <dgm:spPr/>
      <dgm:t>
        <a:bodyPr/>
        <a:lstStyle/>
        <a:p>
          <a:r>
            <a:rPr lang="it-IT" sz="1800" dirty="0" smtClean="0"/>
            <a:t>Steady state Handling</a:t>
          </a:r>
          <a:endParaRPr lang="it-IT" sz="1800" dirty="0"/>
        </a:p>
      </dgm:t>
    </dgm:pt>
    <dgm:pt modelId="{1623CF9D-F994-4D80-98BE-23A9445BAB3C}" type="parTrans" cxnId="{6B1BEEFD-1D81-4DFF-BB63-663862539B70}">
      <dgm:prSet/>
      <dgm:spPr/>
      <dgm:t>
        <a:bodyPr/>
        <a:lstStyle/>
        <a:p>
          <a:endParaRPr lang="it-IT"/>
        </a:p>
      </dgm:t>
    </dgm:pt>
    <dgm:pt modelId="{75E0B1E5-47D6-4BA8-813D-40F4F5F76831}" type="sibTrans" cxnId="{6B1BEEFD-1D81-4DFF-BB63-663862539B70}">
      <dgm:prSet/>
      <dgm:spPr/>
      <dgm:t>
        <a:bodyPr/>
        <a:lstStyle/>
        <a:p>
          <a:endParaRPr lang="it-IT"/>
        </a:p>
      </dgm:t>
    </dgm:pt>
    <dgm:pt modelId="{57760B3A-031B-47FA-9002-98FB4EF0ABA2}">
      <dgm:prSet phldrT="[Testo]" custT="1"/>
      <dgm:spPr/>
      <dgm:t>
        <a:bodyPr/>
        <a:lstStyle/>
        <a:p>
          <a:r>
            <a:rPr lang="it-IT" sz="1800" dirty="0" smtClean="0"/>
            <a:t>Steady-state with drive </a:t>
          </a:r>
          <a:r>
            <a:rPr lang="it-IT" sz="1800" dirty="0" err="1" smtClean="0"/>
            <a:t>wheel</a:t>
          </a:r>
          <a:endParaRPr lang="it-IT" sz="1800" dirty="0"/>
        </a:p>
      </dgm:t>
    </dgm:pt>
    <dgm:pt modelId="{70363E70-D8E7-41E5-A6C2-36B8F48E5A5F}" type="parTrans" cxnId="{CADFAB66-529F-418E-8944-3EDF61D5DA95}">
      <dgm:prSet/>
      <dgm:spPr/>
      <dgm:t>
        <a:bodyPr/>
        <a:lstStyle/>
        <a:p>
          <a:endParaRPr lang="it-IT"/>
        </a:p>
      </dgm:t>
    </dgm:pt>
    <dgm:pt modelId="{B6EB5FAE-F73E-45D0-8D21-3C9DE2038420}" type="sibTrans" cxnId="{CADFAB66-529F-418E-8944-3EDF61D5DA95}">
      <dgm:prSet/>
      <dgm:spPr/>
      <dgm:t>
        <a:bodyPr/>
        <a:lstStyle/>
        <a:p>
          <a:endParaRPr lang="it-IT"/>
        </a:p>
      </dgm:t>
    </dgm:pt>
    <dgm:pt modelId="{26D0F7BB-C3FC-47DB-99E4-98E02CCAF8C6}">
      <dgm:prSet phldrT="[Testo]" custT="1"/>
      <dgm:spPr/>
      <dgm:t>
        <a:bodyPr/>
        <a:lstStyle/>
        <a:p>
          <a:r>
            <a:rPr lang="it-IT" sz="1800" dirty="0" err="1" smtClean="0"/>
            <a:t>Battery</a:t>
          </a:r>
          <a:r>
            <a:rPr lang="it-IT" sz="1800" dirty="0" smtClean="0"/>
            <a:t> </a:t>
          </a:r>
          <a:r>
            <a:rPr lang="it-IT" sz="1800" dirty="0" err="1" smtClean="0"/>
            <a:t>consumption</a:t>
          </a:r>
          <a:endParaRPr lang="it-IT" sz="1800" dirty="0"/>
        </a:p>
      </dgm:t>
    </dgm:pt>
    <dgm:pt modelId="{52871F67-CD5C-4EE4-8C29-43E406B5D68A}" type="parTrans" cxnId="{A7FBADB8-AEB9-4277-BE3B-C1323C43D50B}">
      <dgm:prSet/>
      <dgm:spPr/>
      <dgm:t>
        <a:bodyPr/>
        <a:lstStyle/>
        <a:p>
          <a:endParaRPr lang="it-IT"/>
        </a:p>
      </dgm:t>
    </dgm:pt>
    <dgm:pt modelId="{71B2FCC8-C31C-4524-93D7-8956F7D88FCF}" type="sibTrans" cxnId="{A7FBADB8-AEB9-4277-BE3B-C1323C43D50B}">
      <dgm:prSet/>
      <dgm:spPr/>
      <dgm:t>
        <a:bodyPr/>
        <a:lstStyle/>
        <a:p>
          <a:endParaRPr lang="it-IT"/>
        </a:p>
      </dgm:t>
    </dgm:pt>
    <dgm:pt modelId="{272CF3CF-A2EF-4C1E-B81C-426E535825AE}">
      <dgm:prSet phldrT="[Testo]" custT="1"/>
      <dgm:spPr/>
      <dgm:t>
        <a:bodyPr/>
        <a:lstStyle/>
        <a:p>
          <a:r>
            <a:rPr lang="it-IT" sz="1800" dirty="0" err="1" smtClean="0"/>
            <a:t>Roll</a:t>
          </a:r>
          <a:r>
            <a:rPr lang="it-IT" sz="1800" dirty="0" smtClean="0"/>
            <a:t> </a:t>
          </a:r>
          <a:r>
            <a:rPr lang="it-IT" sz="1800" dirty="0" err="1" smtClean="0"/>
            <a:t>motion</a:t>
          </a:r>
          <a:endParaRPr lang="it-IT" sz="1800" dirty="0"/>
        </a:p>
      </dgm:t>
    </dgm:pt>
    <dgm:pt modelId="{B9E223CB-6DDC-45A2-A163-3351487D8E6A}" type="parTrans" cxnId="{5B7C0485-0588-40D1-AE3E-D4ACF7B23C61}">
      <dgm:prSet/>
      <dgm:spPr/>
      <dgm:t>
        <a:bodyPr/>
        <a:lstStyle/>
        <a:p>
          <a:endParaRPr lang="it-IT"/>
        </a:p>
      </dgm:t>
    </dgm:pt>
    <dgm:pt modelId="{197D8FCD-AEB6-4631-B457-49CE468DACC0}" type="sibTrans" cxnId="{5B7C0485-0588-40D1-AE3E-D4ACF7B23C61}">
      <dgm:prSet/>
      <dgm:spPr/>
      <dgm:t>
        <a:bodyPr/>
        <a:lstStyle/>
        <a:p>
          <a:endParaRPr lang="it-IT"/>
        </a:p>
      </dgm:t>
    </dgm:pt>
    <dgm:pt modelId="{4CB10F48-B86A-4818-978D-8E2E625BA476}">
      <dgm:prSet phldrT="[Testo]" custT="1"/>
      <dgm:spPr/>
      <dgm:t>
        <a:bodyPr/>
        <a:lstStyle/>
        <a:p>
          <a:r>
            <a:rPr lang="it-IT" sz="2400" dirty="0" err="1" smtClean="0"/>
            <a:t>Stabilty</a:t>
          </a:r>
          <a:endParaRPr lang="it-IT" sz="2400" dirty="0"/>
        </a:p>
      </dgm:t>
    </dgm:pt>
    <dgm:pt modelId="{B276DC51-CEF3-48DB-A958-5B3D3BCAF65E}" type="parTrans" cxnId="{12F41BDD-C1D5-4FB0-A9D8-6D19F3912E5E}">
      <dgm:prSet/>
      <dgm:spPr/>
      <dgm:t>
        <a:bodyPr/>
        <a:lstStyle/>
        <a:p>
          <a:endParaRPr lang="it-IT"/>
        </a:p>
      </dgm:t>
    </dgm:pt>
    <dgm:pt modelId="{22BCE482-3AE2-45E1-BE8D-0C9BEBD1996B}" type="sibTrans" cxnId="{12F41BDD-C1D5-4FB0-A9D8-6D19F3912E5E}">
      <dgm:prSet/>
      <dgm:spPr/>
      <dgm:t>
        <a:bodyPr/>
        <a:lstStyle/>
        <a:p>
          <a:endParaRPr lang="it-IT"/>
        </a:p>
      </dgm:t>
    </dgm:pt>
    <dgm:pt modelId="{4518160D-2CB1-48CF-9312-8BD48431C57B}">
      <dgm:prSet phldrT="[Testo]" custT="1"/>
      <dgm:spPr/>
      <dgm:t>
        <a:bodyPr/>
        <a:lstStyle/>
        <a:p>
          <a:r>
            <a:rPr lang="it-IT" sz="1800" dirty="0" err="1" smtClean="0"/>
            <a:t>Locked</a:t>
          </a:r>
          <a:r>
            <a:rPr lang="it-IT" sz="1800" dirty="0" smtClean="0"/>
            <a:t> </a:t>
          </a:r>
          <a:r>
            <a:rPr lang="it-IT" sz="1800" dirty="0" err="1" smtClean="0"/>
            <a:t>controls</a:t>
          </a:r>
          <a:r>
            <a:rPr lang="it-IT" sz="1800" dirty="0" smtClean="0"/>
            <a:t> </a:t>
          </a:r>
          <a:r>
            <a:rPr lang="it-IT" sz="1800" dirty="0" err="1" smtClean="0"/>
            <a:t>stability</a:t>
          </a:r>
          <a:endParaRPr lang="it-IT" sz="1800" dirty="0"/>
        </a:p>
      </dgm:t>
    </dgm:pt>
    <dgm:pt modelId="{F7BACDA1-D9FD-4F4C-AC1E-A869B1E9E077}" type="parTrans" cxnId="{A54E77B9-2CB1-4633-91D9-D0FBC1650A15}">
      <dgm:prSet/>
      <dgm:spPr/>
      <dgm:t>
        <a:bodyPr/>
        <a:lstStyle/>
        <a:p>
          <a:endParaRPr lang="it-IT"/>
        </a:p>
      </dgm:t>
    </dgm:pt>
    <dgm:pt modelId="{DFA47A30-F63E-4596-B898-2D0A086F6D96}" type="sibTrans" cxnId="{A54E77B9-2CB1-4633-91D9-D0FBC1650A15}">
      <dgm:prSet/>
      <dgm:spPr/>
      <dgm:t>
        <a:bodyPr/>
        <a:lstStyle/>
        <a:p>
          <a:endParaRPr lang="it-IT"/>
        </a:p>
      </dgm:t>
    </dgm:pt>
    <dgm:pt modelId="{0C11DF9F-6323-4175-8FA6-445B4A0C9FDB}">
      <dgm:prSet phldrT="[Testo]" custT="1"/>
      <dgm:spPr/>
      <dgm:t>
        <a:bodyPr/>
        <a:lstStyle/>
        <a:p>
          <a:pPr algn="ctr"/>
          <a:r>
            <a:rPr lang="it-IT" sz="1800" dirty="0" err="1" smtClean="0"/>
            <a:t>Step</a:t>
          </a:r>
          <a:r>
            <a:rPr lang="it-IT" sz="1800" dirty="0" smtClean="0"/>
            <a:t> </a:t>
          </a:r>
          <a:r>
            <a:rPr lang="it-IT" sz="1800" dirty="0" err="1" smtClean="0"/>
            <a:t>steering</a:t>
          </a:r>
          <a:r>
            <a:rPr lang="it-IT" sz="1800" dirty="0" smtClean="0"/>
            <a:t> input</a:t>
          </a:r>
          <a:endParaRPr lang="it-IT" sz="1800" dirty="0"/>
        </a:p>
      </dgm:t>
    </dgm:pt>
    <dgm:pt modelId="{6F1C6994-ADAA-43CF-9C46-A291813F5439}" type="parTrans" cxnId="{D149A787-BD44-472C-AF72-D4E9AD3D4509}">
      <dgm:prSet/>
      <dgm:spPr/>
      <dgm:t>
        <a:bodyPr/>
        <a:lstStyle/>
        <a:p>
          <a:endParaRPr lang="it-IT"/>
        </a:p>
      </dgm:t>
    </dgm:pt>
    <dgm:pt modelId="{14B5123D-24F7-4459-AD97-3B490095281C}" type="sibTrans" cxnId="{D149A787-BD44-472C-AF72-D4E9AD3D4509}">
      <dgm:prSet/>
      <dgm:spPr/>
      <dgm:t>
        <a:bodyPr/>
        <a:lstStyle/>
        <a:p>
          <a:endParaRPr lang="it-IT"/>
        </a:p>
      </dgm:t>
    </dgm:pt>
    <dgm:pt modelId="{0C47C0D7-4BFC-4687-BEEB-9052390AA43E}">
      <dgm:prSet phldrT="[Testo]" custT="1"/>
      <dgm:spPr/>
      <dgm:t>
        <a:bodyPr/>
        <a:lstStyle/>
        <a:p>
          <a:r>
            <a:rPr lang="it-IT" sz="1800" dirty="0" smtClean="0"/>
            <a:t>Wind </a:t>
          </a:r>
          <a:r>
            <a:rPr lang="it-IT" sz="1800" dirty="0" err="1" smtClean="0"/>
            <a:t>gust</a:t>
          </a:r>
          <a:r>
            <a:rPr lang="it-IT" sz="1800" dirty="0" smtClean="0"/>
            <a:t> input</a:t>
          </a:r>
          <a:endParaRPr lang="it-IT" sz="1800" dirty="0"/>
        </a:p>
      </dgm:t>
    </dgm:pt>
    <dgm:pt modelId="{BBBE3C32-18AB-43F8-8765-446B85A2D28E}" type="parTrans" cxnId="{914BC1D5-CB4A-4838-8200-6D287705EFC8}">
      <dgm:prSet/>
      <dgm:spPr/>
      <dgm:t>
        <a:bodyPr/>
        <a:lstStyle/>
        <a:p>
          <a:endParaRPr lang="it-IT"/>
        </a:p>
      </dgm:t>
    </dgm:pt>
    <dgm:pt modelId="{86E4BCB0-A982-49AA-8C53-77E55459E7C6}" type="sibTrans" cxnId="{914BC1D5-CB4A-4838-8200-6D287705EFC8}">
      <dgm:prSet/>
      <dgm:spPr/>
      <dgm:t>
        <a:bodyPr/>
        <a:lstStyle/>
        <a:p>
          <a:endParaRPr lang="it-IT"/>
        </a:p>
      </dgm:t>
    </dgm:pt>
    <dgm:pt modelId="{EBC0697F-61CB-47CE-A2F6-D15C8D8F22E3}">
      <dgm:prSet phldrT="[Testo]" custT="1"/>
      <dgm:spPr/>
      <dgm:t>
        <a:bodyPr/>
        <a:lstStyle/>
        <a:p>
          <a:r>
            <a:rPr lang="it-IT" sz="1800" smtClean="0"/>
            <a:t>Driver model</a:t>
          </a:r>
          <a:endParaRPr lang="it-IT" sz="1800" dirty="0"/>
        </a:p>
      </dgm:t>
    </dgm:pt>
    <dgm:pt modelId="{3430B421-7AA3-465A-AFF2-00B90292E5C0}" type="parTrans" cxnId="{510F4B12-B9FD-48CE-9FEB-8437BA8EDBAF}">
      <dgm:prSet/>
      <dgm:spPr/>
      <dgm:t>
        <a:bodyPr/>
        <a:lstStyle/>
        <a:p>
          <a:endParaRPr lang="it-IT"/>
        </a:p>
      </dgm:t>
    </dgm:pt>
    <dgm:pt modelId="{31A42182-A279-40BF-BACB-EAD8F38DFFEE}" type="sibTrans" cxnId="{510F4B12-B9FD-48CE-9FEB-8437BA8EDBAF}">
      <dgm:prSet/>
      <dgm:spPr/>
      <dgm:t>
        <a:bodyPr/>
        <a:lstStyle/>
        <a:p>
          <a:endParaRPr lang="it-IT"/>
        </a:p>
      </dgm:t>
    </dgm:pt>
    <dgm:pt modelId="{2CA7083B-ECD2-43CE-8612-B2C4144C9305}" type="pres">
      <dgm:prSet presAssocID="{AAA09C5F-C964-4EF2-A799-74C119CB1BF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FFEF8814-215B-4B9F-9D69-30C94E7ED611}" type="pres">
      <dgm:prSet presAssocID="{E0523EFF-0288-470D-9CD0-51CD36B925DA}" presName="root" presStyleCnt="0"/>
      <dgm:spPr/>
    </dgm:pt>
    <dgm:pt modelId="{ADEDA7EC-D508-4950-B80F-D55597BCBA29}" type="pres">
      <dgm:prSet presAssocID="{E0523EFF-0288-470D-9CD0-51CD36B925DA}" presName="rootComposite" presStyleCnt="0"/>
      <dgm:spPr/>
    </dgm:pt>
    <dgm:pt modelId="{2F498E52-0FBA-485A-AC05-FF0C644DF49C}" type="pres">
      <dgm:prSet presAssocID="{E0523EFF-0288-470D-9CD0-51CD36B925DA}" presName="rootText" presStyleLbl="node1" presStyleIdx="0" presStyleCnt="4" custScaleX="136545" custLinFactX="-51692" custLinFactNeighborX="-100000" custLinFactNeighborY="-1728"/>
      <dgm:spPr/>
      <dgm:t>
        <a:bodyPr/>
        <a:lstStyle/>
        <a:p>
          <a:endParaRPr lang="it-IT"/>
        </a:p>
      </dgm:t>
    </dgm:pt>
    <dgm:pt modelId="{EDCB1501-4355-4871-81FE-303CCD08CE86}" type="pres">
      <dgm:prSet presAssocID="{E0523EFF-0288-470D-9CD0-51CD36B925DA}" presName="rootConnector" presStyleLbl="node1" presStyleIdx="0" presStyleCnt="4"/>
      <dgm:spPr/>
      <dgm:t>
        <a:bodyPr/>
        <a:lstStyle/>
        <a:p>
          <a:endParaRPr lang="it-IT"/>
        </a:p>
      </dgm:t>
    </dgm:pt>
    <dgm:pt modelId="{A01C281A-49FB-4121-9F35-1D3ACDD97F66}" type="pres">
      <dgm:prSet presAssocID="{E0523EFF-0288-470D-9CD0-51CD36B925DA}" presName="childShape" presStyleCnt="0"/>
      <dgm:spPr/>
    </dgm:pt>
    <dgm:pt modelId="{B2B6CA0B-96EC-4C6D-9CB6-1EBD8F8E190E}" type="pres">
      <dgm:prSet presAssocID="{BA4F917F-770F-4E0C-8259-D5E9976A834C}" presName="Name13" presStyleLbl="parChTrans1D2" presStyleIdx="0" presStyleCnt="12"/>
      <dgm:spPr/>
      <dgm:t>
        <a:bodyPr/>
        <a:lstStyle/>
        <a:p>
          <a:endParaRPr lang="it-IT"/>
        </a:p>
      </dgm:t>
    </dgm:pt>
    <dgm:pt modelId="{7EA5503D-1442-4A09-91D3-6D4CB237A5AD}" type="pres">
      <dgm:prSet presAssocID="{5FC3FCF0-DA72-4F2E-880E-37BACAB653B9}" presName="childText" presStyleLbl="bgAcc1" presStyleIdx="0" presStyleCnt="12" custScaleX="164851" custLinFactX="-63957" custLinFactNeighborX="-100000" custLinFactNeighborY="-1728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65BD692-D239-4033-A66F-4C276C7D3DF6}" type="pres">
      <dgm:prSet presAssocID="{0DBE41B8-B412-4964-9701-7738305A0946}" presName="Name13" presStyleLbl="parChTrans1D2" presStyleIdx="1" presStyleCnt="12"/>
      <dgm:spPr/>
      <dgm:t>
        <a:bodyPr/>
        <a:lstStyle/>
        <a:p>
          <a:endParaRPr lang="it-IT"/>
        </a:p>
      </dgm:t>
    </dgm:pt>
    <dgm:pt modelId="{C9EF5DDE-6274-4FE9-8AEB-45F3D6BF6769}" type="pres">
      <dgm:prSet presAssocID="{07573261-5BA7-4C9B-B985-BAD49B830BDE}" presName="childText" presStyleLbl="bgAcc1" presStyleIdx="1" presStyleCnt="12" custScaleX="164851" custLinFactX="-64725" custLinFactNeighborX="-100000" custLinFactNeighborY="-1728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D5A0AA6-6001-4288-80FD-8BB77D8E8BE7}" type="pres">
      <dgm:prSet presAssocID="{52871F67-CD5C-4EE4-8C29-43E406B5D68A}" presName="Name13" presStyleLbl="parChTrans1D2" presStyleIdx="2" presStyleCnt="12"/>
      <dgm:spPr/>
      <dgm:t>
        <a:bodyPr/>
        <a:lstStyle/>
        <a:p>
          <a:endParaRPr lang="it-IT"/>
        </a:p>
      </dgm:t>
    </dgm:pt>
    <dgm:pt modelId="{075F889F-B3B3-4683-A915-AF8353EC3C5C}" type="pres">
      <dgm:prSet presAssocID="{26D0F7BB-C3FC-47DB-99E4-98E02CCAF8C6}" presName="childText" presStyleLbl="bgAcc1" presStyleIdx="2" presStyleCnt="12" custScaleX="166063" custLinFactX="-63957" custLinFactNeighborX="-100000" custLinFactNeighborY="-1728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DADC8EF-0126-4D21-8F37-86D91F3530DC}" type="pres">
      <dgm:prSet presAssocID="{0D38EE3C-97D0-4C10-8990-BBFB5A9D245D}" presName="root" presStyleCnt="0"/>
      <dgm:spPr/>
    </dgm:pt>
    <dgm:pt modelId="{AEC0DB04-E121-46F1-A6EA-9048EB1728FE}" type="pres">
      <dgm:prSet presAssocID="{0D38EE3C-97D0-4C10-8990-BBFB5A9D245D}" presName="rootComposite" presStyleCnt="0"/>
      <dgm:spPr/>
    </dgm:pt>
    <dgm:pt modelId="{25AB8839-1DE8-4027-BD4F-08A1E53F8F4C}" type="pres">
      <dgm:prSet presAssocID="{0D38EE3C-97D0-4C10-8990-BBFB5A9D245D}" presName="rootText" presStyleLbl="node1" presStyleIdx="1" presStyleCnt="4" custLinFactNeighborX="-33550"/>
      <dgm:spPr/>
      <dgm:t>
        <a:bodyPr/>
        <a:lstStyle/>
        <a:p>
          <a:endParaRPr lang="it-IT"/>
        </a:p>
      </dgm:t>
    </dgm:pt>
    <dgm:pt modelId="{DAC833C1-0351-4C45-91B5-63F405112A45}" type="pres">
      <dgm:prSet presAssocID="{0D38EE3C-97D0-4C10-8990-BBFB5A9D245D}" presName="rootConnector" presStyleLbl="node1" presStyleIdx="1" presStyleCnt="4"/>
      <dgm:spPr/>
      <dgm:t>
        <a:bodyPr/>
        <a:lstStyle/>
        <a:p>
          <a:endParaRPr lang="it-IT"/>
        </a:p>
      </dgm:t>
    </dgm:pt>
    <dgm:pt modelId="{DB275F5B-68EF-4AA2-9181-DEAC8F69C5B8}" type="pres">
      <dgm:prSet presAssocID="{0D38EE3C-97D0-4C10-8990-BBFB5A9D245D}" presName="childShape" presStyleCnt="0"/>
      <dgm:spPr/>
    </dgm:pt>
    <dgm:pt modelId="{F4BC3497-8513-4A1C-9654-C90E8E6E5FEC}" type="pres">
      <dgm:prSet presAssocID="{1623CF9D-F994-4D80-98BE-23A9445BAB3C}" presName="Name13" presStyleLbl="parChTrans1D2" presStyleIdx="3" presStyleCnt="12"/>
      <dgm:spPr/>
      <dgm:t>
        <a:bodyPr/>
        <a:lstStyle/>
        <a:p>
          <a:endParaRPr lang="it-IT"/>
        </a:p>
      </dgm:t>
    </dgm:pt>
    <dgm:pt modelId="{E7A500B4-5B23-4E79-9FC5-61B58FAAA2C0}" type="pres">
      <dgm:prSet presAssocID="{0217D4F8-26B7-45C4-AAC1-6DEC093B4BDD}" presName="childText" presStyleLbl="bgAcc1" presStyleIdx="3" presStyleCnt="12" custScaleX="142295" custLinFactNeighborX="-3556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F24AA49-E782-46C3-8050-8974E19914E5}" type="pres">
      <dgm:prSet presAssocID="{70363E70-D8E7-41E5-A6C2-36B8F48E5A5F}" presName="Name13" presStyleLbl="parChTrans1D2" presStyleIdx="4" presStyleCnt="12"/>
      <dgm:spPr/>
      <dgm:t>
        <a:bodyPr/>
        <a:lstStyle/>
        <a:p>
          <a:endParaRPr lang="it-IT"/>
        </a:p>
      </dgm:t>
    </dgm:pt>
    <dgm:pt modelId="{2E2CD458-FA70-4E79-A4A9-597EBA01E470}" type="pres">
      <dgm:prSet presAssocID="{57760B3A-031B-47FA-9002-98FB4EF0ABA2}" presName="childText" presStyleLbl="bgAcc1" presStyleIdx="4" presStyleCnt="12" custScaleX="144329" custLinFactNeighborX="-3556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7388F95-5F7B-4364-B30D-1589075C5FD0}" type="pres">
      <dgm:prSet presAssocID="{CE4B22E8-61F7-4745-87AF-303B2307F974}" presName="root" presStyleCnt="0"/>
      <dgm:spPr/>
    </dgm:pt>
    <dgm:pt modelId="{8A544044-25EC-4064-83BC-FE16132AE1F8}" type="pres">
      <dgm:prSet presAssocID="{CE4B22E8-61F7-4745-87AF-303B2307F974}" presName="rootComposite" presStyleCnt="0"/>
      <dgm:spPr/>
    </dgm:pt>
    <dgm:pt modelId="{2F244DDC-540D-4598-956C-974F66C0793C}" type="pres">
      <dgm:prSet presAssocID="{CE4B22E8-61F7-4745-87AF-303B2307F974}" presName="rootText" presStyleLbl="node1" presStyleIdx="2" presStyleCnt="4" custLinFactNeighborX="37791" custLinFactNeighborY="-906"/>
      <dgm:spPr/>
      <dgm:t>
        <a:bodyPr/>
        <a:lstStyle/>
        <a:p>
          <a:endParaRPr lang="it-IT"/>
        </a:p>
      </dgm:t>
    </dgm:pt>
    <dgm:pt modelId="{69748006-6C09-4504-A92B-D059ECEB45C4}" type="pres">
      <dgm:prSet presAssocID="{CE4B22E8-61F7-4745-87AF-303B2307F974}" presName="rootConnector" presStyleLbl="node1" presStyleIdx="2" presStyleCnt="4"/>
      <dgm:spPr/>
      <dgm:t>
        <a:bodyPr/>
        <a:lstStyle/>
        <a:p>
          <a:endParaRPr lang="it-IT"/>
        </a:p>
      </dgm:t>
    </dgm:pt>
    <dgm:pt modelId="{11C7A888-B38F-4C06-A6E3-5EBBF3DCF7A7}" type="pres">
      <dgm:prSet presAssocID="{CE4B22E8-61F7-4745-87AF-303B2307F974}" presName="childShape" presStyleCnt="0"/>
      <dgm:spPr/>
    </dgm:pt>
    <dgm:pt modelId="{4DAB9143-FA64-44AE-9099-F42A5C7FCF62}" type="pres">
      <dgm:prSet presAssocID="{5D45C5F6-6C33-4FD8-B08C-A32C3FE4D30A}" presName="Name13" presStyleLbl="parChTrans1D2" presStyleIdx="5" presStyleCnt="12"/>
      <dgm:spPr/>
      <dgm:t>
        <a:bodyPr/>
        <a:lstStyle/>
        <a:p>
          <a:endParaRPr lang="it-IT"/>
        </a:p>
      </dgm:t>
    </dgm:pt>
    <dgm:pt modelId="{3AC9D138-865B-45AE-BED1-4EA798CBEABD}" type="pres">
      <dgm:prSet presAssocID="{8B1497B3-6739-466B-972F-FD9F3AFBAF62}" presName="childText" presStyleLbl="bgAcc1" presStyleIdx="5" presStyleCnt="12" custScaleX="131985" custLinFactNeighborX="53618" custLinFactNeighborY="-90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F429DC6-5DDD-43CD-83E3-87B34676817D}" type="pres">
      <dgm:prSet presAssocID="{DA9E50E3-C8CA-4848-9A0A-17FAAECA3ED4}" presName="Name13" presStyleLbl="parChTrans1D2" presStyleIdx="6" presStyleCnt="12"/>
      <dgm:spPr/>
      <dgm:t>
        <a:bodyPr/>
        <a:lstStyle/>
        <a:p>
          <a:endParaRPr lang="it-IT"/>
        </a:p>
      </dgm:t>
    </dgm:pt>
    <dgm:pt modelId="{33D3A6FC-B5C7-4CEE-B822-F5C62EC7BDCE}" type="pres">
      <dgm:prSet presAssocID="{D62AF3C0-BA2F-463A-BE10-934FA2E15EA5}" presName="childText" presStyleLbl="bgAcc1" presStyleIdx="6" presStyleCnt="12" custScaleX="133899" custLinFactNeighborX="53618" custLinFactNeighborY="-90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7C81B44-D6E1-409C-B078-70674FF3F06E}" type="pres">
      <dgm:prSet presAssocID="{B9E223CB-6DDC-45A2-A163-3351487D8E6A}" presName="Name13" presStyleLbl="parChTrans1D2" presStyleIdx="7" presStyleCnt="12"/>
      <dgm:spPr/>
      <dgm:t>
        <a:bodyPr/>
        <a:lstStyle/>
        <a:p>
          <a:endParaRPr lang="it-IT"/>
        </a:p>
      </dgm:t>
    </dgm:pt>
    <dgm:pt modelId="{4E708CA6-9BB0-4908-A110-4BDFA4F7ADFD}" type="pres">
      <dgm:prSet presAssocID="{272CF3CF-A2EF-4C1E-B81C-426E535825AE}" presName="childText" presStyleLbl="bgAcc1" presStyleIdx="7" presStyleCnt="12" custScaleX="134293" custLinFactNeighborX="53618" custLinFactNeighborY="-90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A569795-1B63-4C65-AFA2-6F74507F4791}" type="pres">
      <dgm:prSet presAssocID="{4CB10F48-B86A-4818-978D-8E2E625BA476}" presName="root" presStyleCnt="0"/>
      <dgm:spPr/>
    </dgm:pt>
    <dgm:pt modelId="{A13AC1DE-50F4-4E5F-B59E-586150776912}" type="pres">
      <dgm:prSet presAssocID="{4CB10F48-B86A-4818-978D-8E2E625BA476}" presName="rootComposite" presStyleCnt="0"/>
      <dgm:spPr/>
    </dgm:pt>
    <dgm:pt modelId="{BFDA44E1-D0E5-4A7F-9CEE-28C1EAD37F33}" type="pres">
      <dgm:prSet presAssocID="{4CB10F48-B86A-4818-978D-8E2E625BA476}" presName="rootText" presStyleLbl="node1" presStyleIdx="3" presStyleCnt="4" custLinFactNeighborX="97029" custLinFactNeighborY="-1551"/>
      <dgm:spPr/>
      <dgm:t>
        <a:bodyPr/>
        <a:lstStyle/>
        <a:p>
          <a:endParaRPr lang="it-IT"/>
        </a:p>
      </dgm:t>
    </dgm:pt>
    <dgm:pt modelId="{348E4645-643B-4F70-98D3-E13FFCA27228}" type="pres">
      <dgm:prSet presAssocID="{4CB10F48-B86A-4818-978D-8E2E625BA476}" presName="rootConnector" presStyleLbl="node1" presStyleIdx="3" presStyleCnt="4"/>
      <dgm:spPr/>
      <dgm:t>
        <a:bodyPr/>
        <a:lstStyle/>
        <a:p>
          <a:endParaRPr lang="it-IT"/>
        </a:p>
      </dgm:t>
    </dgm:pt>
    <dgm:pt modelId="{52F90157-E663-409C-8620-EE68602FB788}" type="pres">
      <dgm:prSet presAssocID="{4CB10F48-B86A-4818-978D-8E2E625BA476}" presName="childShape" presStyleCnt="0"/>
      <dgm:spPr/>
    </dgm:pt>
    <dgm:pt modelId="{57A03EB7-12EF-46EE-883C-DEF078D5641B}" type="pres">
      <dgm:prSet presAssocID="{F7BACDA1-D9FD-4F4C-AC1E-A869B1E9E077}" presName="Name13" presStyleLbl="parChTrans1D2" presStyleIdx="8" presStyleCnt="12"/>
      <dgm:spPr/>
      <dgm:t>
        <a:bodyPr/>
        <a:lstStyle/>
        <a:p>
          <a:endParaRPr lang="it-IT"/>
        </a:p>
      </dgm:t>
    </dgm:pt>
    <dgm:pt modelId="{979E0D5D-4D71-4821-963E-42CC8CA7E4E2}" type="pres">
      <dgm:prSet presAssocID="{4518160D-2CB1-48CF-9312-8BD48431C57B}" presName="childText" presStyleLbl="bgAcc1" presStyleIdx="8" presStyleCnt="12" custScaleX="129079" custLinFactX="27665" custLinFactNeighborX="100000" custLinFactNeighborY="-155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5062BD4-EEE6-46F7-93CE-A966845DB3D7}" type="pres">
      <dgm:prSet presAssocID="{6F1C6994-ADAA-43CF-9C46-A291813F5439}" presName="Name13" presStyleLbl="parChTrans1D2" presStyleIdx="9" presStyleCnt="12"/>
      <dgm:spPr/>
      <dgm:t>
        <a:bodyPr/>
        <a:lstStyle/>
        <a:p>
          <a:endParaRPr lang="it-IT"/>
        </a:p>
      </dgm:t>
    </dgm:pt>
    <dgm:pt modelId="{1182936E-F438-4817-9FA4-48CD0CE72DBA}" type="pres">
      <dgm:prSet presAssocID="{0C11DF9F-6323-4175-8FA6-445B4A0C9FDB}" presName="childText" presStyleLbl="bgAcc1" presStyleIdx="9" presStyleCnt="12" custScaleX="129079" custLinFactX="27665" custLinFactNeighborX="100000" custLinFactNeighborY="-155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E696601-709D-4E3A-8A01-79F6D3DF0BF1}" type="pres">
      <dgm:prSet presAssocID="{BBBE3C32-18AB-43F8-8765-446B85A2D28E}" presName="Name13" presStyleLbl="parChTrans1D2" presStyleIdx="10" presStyleCnt="12"/>
      <dgm:spPr/>
      <dgm:t>
        <a:bodyPr/>
        <a:lstStyle/>
        <a:p>
          <a:endParaRPr lang="it-IT"/>
        </a:p>
      </dgm:t>
    </dgm:pt>
    <dgm:pt modelId="{65201E38-0653-454B-9901-B02CFB58FAFC}" type="pres">
      <dgm:prSet presAssocID="{0C47C0D7-4BFC-4687-BEEB-9052390AA43E}" presName="childText" presStyleLbl="bgAcc1" presStyleIdx="10" presStyleCnt="12" custScaleX="130539" custLinFactX="27665" custLinFactNeighborX="100000" custLinFactNeighborY="-155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D27DBE1-552C-4D5E-B073-0DA859CCCD8B}" type="pres">
      <dgm:prSet presAssocID="{3430B421-7AA3-465A-AFF2-00B90292E5C0}" presName="Name13" presStyleLbl="parChTrans1D2" presStyleIdx="11" presStyleCnt="12"/>
      <dgm:spPr/>
      <dgm:t>
        <a:bodyPr/>
        <a:lstStyle/>
        <a:p>
          <a:endParaRPr lang="it-IT"/>
        </a:p>
      </dgm:t>
    </dgm:pt>
    <dgm:pt modelId="{ADB73382-774F-4901-BA6B-999869EFD220}" type="pres">
      <dgm:prSet presAssocID="{EBC0697F-61CB-47CE-A2F6-D15C8D8F22E3}" presName="childText" presStyleLbl="bgAcc1" presStyleIdx="11" presStyleCnt="12" custScaleX="123283" custLinFactX="30563" custLinFactNeighborX="100000" custLinFactNeighborY="-658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5A7CA7EB-A4D6-4208-A18D-6A69B6CC028A}" srcId="{AAA09C5F-C964-4EF2-A799-74C119CB1BFA}" destId="{0D38EE3C-97D0-4C10-8990-BBFB5A9D245D}" srcOrd="1" destOrd="0" parTransId="{B72FA28A-90C9-4913-8DEE-AD5A083601D3}" sibTransId="{88B63884-0C8E-4383-BD7B-2C0023AF4196}"/>
    <dgm:cxn modelId="{BC1C20A7-9DCE-454D-9D00-7DA683583686}" srcId="{AAA09C5F-C964-4EF2-A799-74C119CB1BFA}" destId="{CE4B22E8-61F7-4745-87AF-303B2307F974}" srcOrd="2" destOrd="0" parTransId="{2381B9CA-420B-4B2D-9BE0-ACDD8FB43AB8}" sibTransId="{0E2EE429-445C-4FCA-B07E-3C174D2B6F01}"/>
    <dgm:cxn modelId="{E4BC778B-87D1-4EAC-85B4-A70EB55DCA3B}" type="presOf" srcId="{0C47C0D7-4BFC-4687-BEEB-9052390AA43E}" destId="{65201E38-0653-454B-9901-B02CFB58FAFC}" srcOrd="0" destOrd="0" presId="urn:microsoft.com/office/officeart/2005/8/layout/hierarchy3"/>
    <dgm:cxn modelId="{9CADA0E4-2F3F-4289-B9A7-26B9399FBE7C}" type="presOf" srcId="{DA9E50E3-C8CA-4848-9A0A-17FAAECA3ED4}" destId="{BF429DC6-5DDD-43CD-83E3-87B34676817D}" srcOrd="0" destOrd="0" presId="urn:microsoft.com/office/officeart/2005/8/layout/hierarchy3"/>
    <dgm:cxn modelId="{14780E0E-EBF5-4015-88B4-5C90A01EAAC9}" type="presOf" srcId="{F7BACDA1-D9FD-4F4C-AC1E-A869B1E9E077}" destId="{57A03EB7-12EF-46EE-883C-DEF078D5641B}" srcOrd="0" destOrd="0" presId="urn:microsoft.com/office/officeart/2005/8/layout/hierarchy3"/>
    <dgm:cxn modelId="{1E8766ED-14E7-4378-8ED6-49635E20BA5C}" type="presOf" srcId="{AAA09C5F-C964-4EF2-A799-74C119CB1BFA}" destId="{2CA7083B-ECD2-43CE-8612-B2C4144C9305}" srcOrd="0" destOrd="0" presId="urn:microsoft.com/office/officeart/2005/8/layout/hierarchy3"/>
    <dgm:cxn modelId="{A54E77B9-2CB1-4633-91D9-D0FBC1650A15}" srcId="{4CB10F48-B86A-4818-978D-8E2E625BA476}" destId="{4518160D-2CB1-48CF-9312-8BD48431C57B}" srcOrd="0" destOrd="0" parTransId="{F7BACDA1-D9FD-4F4C-AC1E-A869B1E9E077}" sibTransId="{DFA47A30-F63E-4596-B898-2D0A086F6D96}"/>
    <dgm:cxn modelId="{510F4B12-B9FD-48CE-9FEB-8437BA8EDBAF}" srcId="{4CB10F48-B86A-4818-978D-8E2E625BA476}" destId="{EBC0697F-61CB-47CE-A2F6-D15C8D8F22E3}" srcOrd="3" destOrd="0" parTransId="{3430B421-7AA3-465A-AFF2-00B90292E5C0}" sibTransId="{31A42182-A279-40BF-BACB-EAD8F38DFFEE}"/>
    <dgm:cxn modelId="{1216344D-FE84-4C3D-86DD-F2F638D701B2}" srcId="{CE4B22E8-61F7-4745-87AF-303B2307F974}" destId="{8B1497B3-6739-466B-972F-FD9F3AFBAF62}" srcOrd="0" destOrd="0" parTransId="{5D45C5F6-6C33-4FD8-B08C-A32C3FE4D30A}" sibTransId="{E4BE5D0F-3D5B-4D6D-8FC2-F8EAC247608A}"/>
    <dgm:cxn modelId="{D149A787-BD44-472C-AF72-D4E9AD3D4509}" srcId="{4CB10F48-B86A-4818-978D-8E2E625BA476}" destId="{0C11DF9F-6323-4175-8FA6-445B4A0C9FDB}" srcOrd="1" destOrd="0" parTransId="{6F1C6994-ADAA-43CF-9C46-A291813F5439}" sibTransId="{14B5123D-24F7-4459-AD97-3B490095281C}"/>
    <dgm:cxn modelId="{A7FBADB8-AEB9-4277-BE3B-C1323C43D50B}" srcId="{E0523EFF-0288-470D-9CD0-51CD36B925DA}" destId="{26D0F7BB-C3FC-47DB-99E4-98E02CCAF8C6}" srcOrd="2" destOrd="0" parTransId="{52871F67-CD5C-4EE4-8C29-43E406B5D68A}" sibTransId="{71B2FCC8-C31C-4524-93D7-8956F7D88FCF}"/>
    <dgm:cxn modelId="{A95C9253-60DA-4629-B05E-452AF088E96D}" type="presOf" srcId="{1623CF9D-F994-4D80-98BE-23A9445BAB3C}" destId="{F4BC3497-8513-4A1C-9654-C90E8E6E5FEC}" srcOrd="0" destOrd="0" presId="urn:microsoft.com/office/officeart/2005/8/layout/hierarchy3"/>
    <dgm:cxn modelId="{EF4301DD-B1F4-4B69-B1DB-E187399E6BD5}" type="presOf" srcId="{5D45C5F6-6C33-4FD8-B08C-A32C3FE4D30A}" destId="{4DAB9143-FA64-44AE-9099-F42A5C7FCF62}" srcOrd="0" destOrd="0" presId="urn:microsoft.com/office/officeart/2005/8/layout/hierarchy3"/>
    <dgm:cxn modelId="{223689F7-9F40-45E6-B406-E5665D85F842}" type="presOf" srcId="{26D0F7BB-C3FC-47DB-99E4-98E02CCAF8C6}" destId="{075F889F-B3B3-4683-A915-AF8353EC3C5C}" srcOrd="0" destOrd="0" presId="urn:microsoft.com/office/officeart/2005/8/layout/hierarchy3"/>
    <dgm:cxn modelId="{6AB762FA-E9BB-4A47-971B-01A2F6A6904C}" type="presOf" srcId="{57760B3A-031B-47FA-9002-98FB4EF0ABA2}" destId="{2E2CD458-FA70-4E79-A4A9-597EBA01E470}" srcOrd="0" destOrd="0" presId="urn:microsoft.com/office/officeart/2005/8/layout/hierarchy3"/>
    <dgm:cxn modelId="{B3398EF5-E7E2-4A5C-83D0-8AEEACB74440}" srcId="{CE4B22E8-61F7-4745-87AF-303B2307F974}" destId="{D62AF3C0-BA2F-463A-BE10-934FA2E15EA5}" srcOrd="1" destOrd="0" parTransId="{DA9E50E3-C8CA-4848-9A0A-17FAAECA3ED4}" sibTransId="{A6A43A4B-2E00-433D-BD09-E5A5B2AB9188}"/>
    <dgm:cxn modelId="{E78B37EC-F1FD-4295-B10A-F70BBA694EFA}" type="presOf" srcId="{B9E223CB-6DDC-45A2-A163-3351487D8E6A}" destId="{67C81B44-D6E1-409C-B078-70674FF3F06E}" srcOrd="0" destOrd="0" presId="urn:microsoft.com/office/officeart/2005/8/layout/hierarchy3"/>
    <dgm:cxn modelId="{735F190C-9EBF-40B0-996D-9B787BF904B2}" type="presOf" srcId="{3430B421-7AA3-465A-AFF2-00B90292E5C0}" destId="{2D27DBE1-552C-4D5E-B073-0DA859CCCD8B}" srcOrd="0" destOrd="0" presId="urn:microsoft.com/office/officeart/2005/8/layout/hierarchy3"/>
    <dgm:cxn modelId="{36CE0226-C2BB-443F-85B8-64208B71FD74}" type="presOf" srcId="{0D38EE3C-97D0-4C10-8990-BBFB5A9D245D}" destId="{25AB8839-1DE8-4027-BD4F-08A1E53F8F4C}" srcOrd="0" destOrd="0" presId="urn:microsoft.com/office/officeart/2005/8/layout/hierarchy3"/>
    <dgm:cxn modelId="{E829BD67-CE99-4FA0-A675-167EBBD3FC9B}" type="presOf" srcId="{4CB10F48-B86A-4818-978D-8E2E625BA476}" destId="{BFDA44E1-D0E5-4A7F-9CEE-28C1EAD37F33}" srcOrd="0" destOrd="0" presId="urn:microsoft.com/office/officeart/2005/8/layout/hierarchy3"/>
    <dgm:cxn modelId="{5B7C0485-0588-40D1-AE3E-D4ACF7B23C61}" srcId="{CE4B22E8-61F7-4745-87AF-303B2307F974}" destId="{272CF3CF-A2EF-4C1E-B81C-426E535825AE}" srcOrd="2" destOrd="0" parTransId="{B9E223CB-6DDC-45A2-A163-3351487D8E6A}" sibTransId="{197D8FCD-AEB6-4631-B457-49CE468DACC0}"/>
    <dgm:cxn modelId="{CADFAB66-529F-418E-8944-3EDF61D5DA95}" srcId="{0D38EE3C-97D0-4C10-8990-BBFB5A9D245D}" destId="{57760B3A-031B-47FA-9002-98FB4EF0ABA2}" srcOrd="1" destOrd="0" parTransId="{70363E70-D8E7-41E5-A6C2-36B8F48E5A5F}" sibTransId="{B6EB5FAE-F73E-45D0-8D21-3C9DE2038420}"/>
    <dgm:cxn modelId="{D07445A6-BED8-4B3C-A2B2-AA5A7794B76D}" type="presOf" srcId="{0C11DF9F-6323-4175-8FA6-445B4A0C9FDB}" destId="{1182936E-F438-4817-9FA4-48CD0CE72DBA}" srcOrd="0" destOrd="0" presId="urn:microsoft.com/office/officeart/2005/8/layout/hierarchy3"/>
    <dgm:cxn modelId="{5BE9AB54-D77F-4F81-9122-C5B7BD5B2E21}" srcId="{E0523EFF-0288-470D-9CD0-51CD36B925DA}" destId="{5FC3FCF0-DA72-4F2E-880E-37BACAB653B9}" srcOrd="0" destOrd="0" parTransId="{BA4F917F-770F-4E0C-8259-D5E9976A834C}" sibTransId="{4D33E0F6-4711-4C6C-B6C6-638D4D85F33A}"/>
    <dgm:cxn modelId="{4574798E-73FA-4542-9C7D-87C32F3E8440}" type="presOf" srcId="{BA4F917F-770F-4E0C-8259-D5E9976A834C}" destId="{B2B6CA0B-96EC-4C6D-9CB6-1EBD8F8E190E}" srcOrd="0" destOrd="0" presId="urn:microsoft.com/office/officeart/2005/8/layout/hierarchy3"/>
    <dgm:cxn modelId="{F9195BF9-99E6-40AE-864E-506C097EF852}" type="presOf" srcId="{0DBE41B8-B412-4964-9701-7738305A0946}" destId="{265BD692-D239-4033-A66F-4C276C7D3DF6}" srcOrd="0" destOrd="0" presId="urn:microsoft.com/office/officeart/2005/8/layout/hierarchy3"/>
    <dgm:cxn modelId="{972315F0-0A4B-41AD-8B61-3BD5A8706CE3}" type="presOf" srcId="{272CF3CF-A2EF-4C1E-B81C-426E535825AE}" destId="{4E708CA6-9BB0-4908-A110-4BDFA4F7ADFD}" srcOrd="0" destOrd="0" presId="urn:microsoft.com/office/officeart/2005/8/layout/hierarchy3"/>
    <dgm:cxn modelId="{12F41BDD-C1D5-4FB0-A9D8-6D19F3912E5E}" srcId="{AAA09C5F-C964-4EF2-A799-74C119CB1BFA}" destId="{4CB10F48-B86A-4818-978D-8E2E625BA476}" srcOrd="3" destOrd="0" parTransId="{B276DC51-CEF3-48DB-A958-5B3D3BCAF65E}" sibTransId="{22BCE482-3AE2-45E1-BE8D-0C9BEBD1996B}"/>
    <dgm:cxn modelId="{84E2AD44-B639-4F89-B168-443012DFA1F9}" type="presOf" srcId="{6F1C6994-ADAA-43CF-9C46-A291813F5439}" destId="{35062BD4-EEE6-46F7-93CE-A966845DB3D7}" srcOrd="0" destOrd="0" presId="urn:microsoft.com/office/officeart/2005/8/layout/hierarchy3"/>
    <dgm:cxn modelId="{DE36A8E9-A8EC-47E2-B97B-D1AACAE0D7AE}" srcId="{AAA09C5F-C964-4EF2-A799-74C119CB1BFA}" destId="{E0523EFF-0288-470D-9CD0-51CD36B925DA}" srcOrd="0" destOrd="0" parTransId="{3CB8EE97-54FD-4EBA-847C-6EB147C3EC14}" sibTransId="{E088D441-F57F-4011-A2D5-FFBB6D5919CD}"/>
    <dgm:cxn modelId="{03EE581F-0E08-4425-95ED-81DECFE3B81E}" srcId="{E0523EFF-0288-470D-9CD0-51CD36B925DA}" destId="{07573261-5BA7-4C9B-B985-BAD49B830BDE}" srcOrd="1" destOrd="0" parTransId="{0DBE41B8-B412-4964-9701-7738305A0946}" sibTransId="{1000CA51-5349-4525-A6A9-95AE27DEF9D8}"/>
    <dgm:cxn modelId="{94646684-0B28-4B9B-89AE-37DFC3D5CF8F}" type="presOf" srcId="{4CB10F48-B86A-4818-978D-8E2E625BA476}" destId="{348E4645-643B-4F70-98D3-E13FFCA27228}" srcOrd="1" destOrd="0" presId="urn:microsoft.com/office/officeart/2005/8/layout/hierarchy3"/>
    <dgm:cxn modelId="{65C8A1C2-2E0A-45E8-A303-390A34DC7BA7}" type="presOf" srcId="{0217D4F8-26B7-45C4-AAC1-6DEC093B4BDD}" destId="{E7A500B4-5B23-4E79-9FC5-61B58FAAA2C0}" srcOrd="0" destOrd="0" presId="urn:microsoft.com/office/officeart/2005/8/layout/hierarchy3"/>
    <dgm:cxn modelId="{C4DA45E4-6CC8-4B82-A015-34F9CC4B99CE}" type="presOf" srcId="{E0523EFF-0288-470D-9CD0-51CD36B925DA}" destId="{2F498E52-0FBA-485A-AC05-FF0C644DF49C}" srcOrd="0" destOrd="0" presId="urn:microsoft.com/office/officeart/2005/8/layout/hierarchy3"/>
    <dgm:cxn modelId="{CBC69B17-1A3A-4CC8-8F86-9D3DDA9F50B3}" type="presOf" srcId="{07573261-5BA7-4C9B-B985-BAD49B830BDE}" destId="{C9EF5DDE-6274-4FE9-8AEB-45F3D6BF6769}" srcOrd="0" destOrd="0" presId="urn:microsoft.com/office/officeart/2005/8/layout/hierarchy3"/>
    <dgm:cxn modelId="{B2CAE462-4691-4B1D-8B2E-5679B8684030}" type="presOf" srcId="{0D38EE3C-97D0-4C10-8990-BBFB5A9D245D}" destId="{DAC833C1-0351-4C45-91B5-63F405112A45}" srcOrd="1" destOrd="0" presId="urn:microsoft.com/office/officeart/2005/8/layout/hierarchy3"/>
    <dgm:cxn modelId="{3FD213FD-5C76-4206-B692-1EE06940A863}" type="presOf" srcId="{E0523EFF-0288-470D-9CD0-51CD36B925DA}" destId="{EDCB1501-4355-4871-81FE-303CCD08CE86}" srcOrd="1" destOrd="0" presId="urn:microsoft.com/office/officeart/2005/8/layout/hierarchy3"/>
    <dgm:cxn modelId="{73A72AC9-D78A-404E-A652-244DF3F27C5B}" type="presOf" srcId="{CE4B22E8-61F7-4745-87AF-303B2307F974}" destId="{2F244DDC-540D-4598-956C-974F66C0793C}" srcOrd="0" destOrd="0" presId="urn:microsoft.com/office/officeart/2005/8/layout/hierarchy3"/>
    <dgm:cxn modelId="{0A8298C7-276A-4326-BEAF-80C21A78D404}" type="presOf" srcId="{D62AF3C0-BA2F-463A-BE10-934FA2E15EA5}" destId="{33D3A6FC-B5C7-4CEE-B822-F5C62EC7BDCE}" srcOrd="0" destOrd="0" presId="urn:microsoft.com/office/officeart/2005/8/layout/hierarchy3"/>
    <dgm:cxn modelId="{914BC1D5-CB4A-4838-8200-6D287705EFC8}" srcId="{4CB10F48-B86A-4818-978D-8E2E625BA476}" destId="{0C47C0D7-4BFC-4687-BEEB-9052390AA43E}" srcOrd="2" destOrd="0" parTransId="{BBBE3C32-18AB-43F8-8765-446B85A2D28E}" sibTransId="{86E4BCB0-A982-49AA-8C53-77E55459E7C6}"/>
    <dgm:cxn modelId="{17BC9176-1156-413D-B787-F20D52EFAD6E}" type="presOf" srcId="{52871F67-CD5C-4EE4-8C29-43E406B5D68A}" destId="{5D5A0AA6-6001-4288-80FD-8BB77D8E8BE7}" srcOrd="0" destOrd="0" presId="urn:microsoft.com/office/officeart/2005/8/layout/hierarchy3"/>
    <dgm:cxn modelId="{881ED97E-0D3F-4809-8D82-D3F6CB5BDA5D}" type="presOf" srcId="{5FC3FCF0-DA72-4F2E-880E-37BACAB653B9}" destId="{7EA5503D-1442-4A09-91D3-6D4CB237A5AD}" srcOrd="0" destOrd="0" presId="urn:microsoft.com/office/officeart/2005/8/layout/hierarchy3"/>
    <dgm:cxn modelId="{6B1BEEFD-1D81-4DFF-BB63-663862539B70}" srcId="{0D38EE3C-97D0-4C10-8990-BBFB5A9D245D}" destId="{0217D4F8-26B7-45C4-AAC1-6DEC093B4BDD}" srcOrd="0" destOrd="0" parTransId="{1623CF9D-F994-4D80-98BE-23A9445BAB3C}" sibTransId="{75E0B1E5-47D6-4BA8-813D-40F4F5F76831}"/>
    <dgm:cxn modelId="{ABE7969C-2A61-45DC-AA19-B7816FD2159C}" type="presOf" srcId="{CE4B22E8-61F7-4745-87AF-303B2307F974}" destId="{69748006-6C09-4504-A92B-D059ECEB45C4}" srcOrd="1" destOrd="0" presId="urn:microsoft.com/office/officeart/2005/8/layout/hierarchy3"/>
    <dgm:cxn modelId="{71E0A4F0-295C-4553-BFF1-13E6CCA76D95}" type="presOf" srcId="{8B1497B3-6739-466B-972F-FD9F3AFBAF62}" destId="{3AC9D138-865B-45AE-BED1-4EA798CBEABD}" srcOrd="0" destOrd="0" presId="urn:microsoft.com/office/officeart/2005/8/layout/hierarchy3"/>
    <dgm:cxn modelId="{26D5D0E8-9FB6-45AD-A2F7-05B940A83E63}" type="presOf" srcId="{70363E70-D8E7-41E5-A6C2-36B8F48E5A5F}" destId="{5F24AA49-E782-46C3-8050-8974E19914E5}" srcOrd="0" destOrd="0" presId="urn:microsoft.com/office/officeart/2005/8/layout/hierarchy3"/>
    <dgm:cxn modelId="{71FED2AF-3A08-460F-AD19-4DDDF5CD2088}" type="presOf" srcId="{EBC0697F-61CB-47CE-A2F6-D15C8D8F22E3}" destId="{ADB73382-774F-4901-BA6B-999869EFD220}" srcOrd="0" destOrd="0" presId="urn:microsoft.com/office/officeart/2005/8/layout/hierarchy3"/>
    <dgm:cxn modelId="{6D336337-3719-4ED9-9263-5BCAA2580357}" type="presOf" srcId="{4518160D-2CB1-48CF-9312-8BD48431C57B}" destId="{979E0D5D-4D71-4821-963E-42CC8CA7E4E2}" srcOrd="0" destOrd="0" presId="urn:microsoft.com/office/officeart/2005/8/layout/hierarchy3"/>
    <dgm:cxn modelId="{EBCF1320-FA9F-47E6-A1D4-82F810706FB5}" type="presOf" srcId="{BBBE3C32-18AB-43F8-8765-446B85A2D28E}" destId="{4E696601-709D-4E3A-8A01-79F6D3DF0BF1}" srcOrd="0" destOrd="0" presId="urn:microsoft.com/office/officeart/2005/8/layout/hierarchy3"/>
    <dgm:cxn modelId="{53DA229A-69C1-4A1D-BD04-290480174DBC}" type="presParOf" srcId="{2CA7083B-ECD2-43CE-8612-B2C4144C9305}" destId="{FFEF8814-215B-4B9F-9D69-30C94E7ED611}" srcOrd="0" destOrd="0" presId="urn:microsoft.com/office/officeart/2005/8/layout/hierarchy3"/>
    <dgm:cxn modelId="{B436BEE6-FC30-4974-9661-45448345E8FE}" type="presParOf" srcId="{FFEF8814-215B-4B9F-9D69-30C94E7ED611}" destId="{ADEDA7EC-D508-4950-B80F-D55597BCBA29}" srcOrd="0" destOrd="0" presId="urn:microsoft.com/office/officeart/2005/8/layout/hierarchy3"/>
    <dgm:cxn modelId="{0E4F3E7A-6AC1-4243-93DB-9B216A7768BA}" type="presParOf" srcId="{ADEDA7EC-D508-4950-B80F-D55597BCBA29}" destId="{2F498E52-0FBA-485A-AC05-FF0C644DF49C}" srcOrd="0" destOrd="0" presId="urn:microsoft.com/office/officeart/2005/8/layout/hierarchy3"/>
    <dgm:cxn modelId="{1D4383CE-5DAD-4CE0-AE79-AB43C39E82B0}" type="presParOf" srcId="{ADEDA7EC-D508-4950-B80F-D55597BCBA29}" destId="{EDCB1501-4355-4871-81FE-303CCD08CE86}" srcOrd="1" destOrd="0" presId="urn:microsoft.com/office/officeart/2005/8/layout/hierarchy3"/>
    <dgm:cxn modelId="{342EC802-27B1-4CDE-A2D5-F188149A82DB}" type="presParOf" srcId="{FFEF8814-215B-4B9F-9D69-30C94E7ED611}" destId="{A01C281A-49FB-4121-9F35-1D3ACDD97F66}" srcOrd="1" destOrd="0" presId="urn:microsoft.com/office/officeart/2005/8/layout/hierarchy3"/>
    <dgm:cxn modelId="{DAA28679-7CDA-44D1-BF51-D46A5C49812F}" type="presParOf" srcId="{A01C281A-49FB-4121-9F35-1D3ACDD97F66}" destId="{B2B6CA0B-96EC-4C6D-9CB6-1EBD8F8E190E}" srcOrd="0" destOrd="0" presId="urn:microsoft.com/office/officeart/2005/8/layout/hierarchy3"/>
    <dgm:cxn modelId="{7BB820DB-74A5-42E0-9755-40BFBF4C6165}" type="presParOf" srcId="{A01C281A-49FB-4121-9F35-1D3ACDD97F66}" destId="{7EA5503D-1442-4A09-91D3-6D4CB237A5AD}" srcOrd="1" destOrd="0" presId="urn:microsoft.com/office/officeart/2005/8/layout/hierarchy3"/>
    <dgm:cxn modelId="{ADA40409-E12E-489B-9112-4A014729CBB6}" type="presParOf" srcId="{A01C281A-49FB-4121-9F35-1D3ACDD97F66}" destId="{265BD692-D239-4033-A66F-4C276C7D3DF6}" srcOrd="2" destOrd="0" presId="urn:microsoft.com/office/officeart/2005/8/layout/hierarchy3"/>
    <dgm:cxn modelId="{AC8EAEDC-5183-4351-AAC4-4536AA62A013}" type="presParOf" srcId="{A01C281A-49FB-4121-9F35-1D3ACDD97F66}" destId="{C9EF5DDE-6274-4FE9-8AEB-45F3D6BF6769}" srcOrd="3" destOrd="0" presId="urn:microsoft.com/office/officeart/2005/8/layout/hierarchy3"/>
    <dgm:cxn modelId="{99313F57-058E-4BF3-B8BE-7F1806BB1558}" type="presParOf" srcId="{A01C281A-49FB-4121-9F35-1D3ACDD97F66}" destId="{5D5A0AA6-6001-4288-80FD-8BB77D8E8BE7}" srcOrd="4" destOrd="0" presId="urn:microsoft.com/office/officeart/2005/8/layout/hierarchy3"/>
    <dgm:cxn modelId="{E86CA8BD-CE1B-4A19-8970-4831D8A0371E}" type="presParOf" srcId="{A01C281A-49FB-4121-9F35-1D3ACDD97F66}" destId="{075F889F-B3B3-4683-A915-AF8353EC3C5C}" srcOrd="5" destOrd="0" presId="urn:microsoft.com/office/officeart/2005/8/layout/hierarchy3"/>
    <dgm:cxn modelId="{67D391A9-6617-4438-8F34-021C4EED7144}" type="presParOf" srcId="{2CA7083B-ECD2-43CE-8612-B2C4144C9305}" destId="{FDADC8EF-0126-4D21-8F37-86D91F3530DC}" srcOrd="1" destOrd="0" presId="urn:microsoft.com/office/officeart/2005/8/layout/hierarchy3"/>
    <dgm:cxn modelId="{DD99BFC2-0227-4E3A-B619-699EEC574DEF}" type="presParOf" srcId="{FDADC8EF-0126-4D21-8F37-86D91F3530DC}" destId="{AEC0DB04-E121-46F1-A6EA-9048EB1728FE}" srcOrd="0" destOrd="0" presId="urn:microsoft.com/office/officeart/2005/8/layout/hierarchy3"/>
    <dgm:cxn modelId="{B28B8D2E-1B78-464B-BED9-30116B9C0B06}" type="presParOf" srcId="{AEC0DB04-E121-46F1-A6EA-9048EB1728FE}" destId="{25AB8839-1DE8-4027-BD4F-08A1E53F8F4C}" srcOrd="0" destOrd="0" presId="urn:microsoft.com/office/officeart/2005/8/layout/hierarchy3"/>
    <dgm:cxn modelId="{387FFBCC-0153-42EE-9209-E4241CA1E30B}" type="presParOf" srcId="{AEC0DB04-E121-46F1-A6EA-9048EB1728FE}" destId="{DAC833C1-0351-4C45-91B5-63F405112A45}" srcOrd="1" destOrd="0" presId="urn:microsoft.com/office/officeart/2005/8/layout/hierarchy3"/>
    <dgm:cxn modelId="{99381980-5159-42B1-8FDC-5E52E70D1133}" type="presParOf" srcId="{FDADC8EF-0126-4D21-8F37-86D91F3530DC}" destId="{DB275F5B-68EF-4AA2-9181-DEAC8F69C5B8}" srcOrd="1" destOrd="0" presId="urn:microsoft.com/office/officeart/2005/8/layout/hierarchy3"/>
    <dgm:cxn modelId="{F3EF83FA-002B-41FA-B362-2F9E35DF0015}" type="presParOf" srcId="{DB275F5B-68EF-4AA2-9181-DEAC8F69C5B8}" destId="{F4BC3497-8513-4A1C-9654-C90E8E6E5FEC}" srcOrd="0" destOrd="0" presId="urn:microsoft.com/office/officeart/2005/8/layout/hierarchy3"/>
    <dgm:cxn modelId="{C8A8A20E-B31D-473B-BABE-D81AE70D80FA}" type="presParOf" srcId="{DB275F5B-68EF-4AA2-9181-DEAC8F69C5B8}" destId="{E7A500B4-5B23-4E79-9FC5-61B58FAAA2C0}" srcOrd="1" destOrd="0" presId="urn:microsoft.com/office/officeart/2005/8/layout/hierarchy3"/>
    <dgm:cxn modelId="{225909D3-3489-4DFA-875B-66C5990177A4}" type="presParOf" srcId="{DB275F5B-68EF-4AA2-9181-DEAC8F69C5B8}" destId="{5F24AA49-E782-46C3-8050-8974E19914E5}" srcOrd="2" destOrd="0" presId="urn:microsoft.com/office/officeart/2005/8/layout/hierarchy3"/>
    <dgm:cxn modelId="{647F1613-BD23-439F-8D84-3A3A076B75F0}" type="presParOf" srcId="{DB275F5B-68EF-4AA2-9181-DEAC8F69C5B8}" destId="{2E2CD458-FA70-4E79-A4A9-597EBA01E470}" srcOrd="3" destOrd="0" presId="urn:microsoft.com/office/officeart/2005/8/layout/hierarchy3"/>
    <dgm:cxn modelId="{5284AED6-C79A-4575-B4DA-03023E1A001E}" type="presParOf" srcId="{2CA7083B-ECD2-43CE-8612-B2C4144C9305}" destId="{17388F95-5F7B-4364-B30D-1589075C5FD0}" srcOrd="2" destOrd="0" presId="urn:microsoft.com/office/officeart/2005/8/layout/hierarchy3"/>
    <dgm:cxn modelId="{79AC4F65-2D07-44F2-80E9-2C3696A208A3}" type="presParOf" srcId="{17388F95-5F7B-4364-B30D-1589075C5FD0}" destId="{8A544044-25EC-4064-83BC-FE16132AE1F8}" srcOrd="0" destOrd="0" presId="urn:microsoft.com/office/officeart/2005/8/layout/hierarchy3"/>
    <dgm:cxn modelId="{D4FFAD70-4E70-4ECF-AFE5-9C067FF758A0}" type="presParOf" srcId="{8A544044-25EC-4064-83BC-FE16132AE1F8}" destId="{2F244DDC-540D-4598-956C-974F66C0793C}" srcOrd="0" destOrd="0" presId="urn:microsoft.com/office/officeart/2005/8/layout/hierarchy3"/>
    <dgm:cxn modelId="{5013077C-F202-4567-BCA6-78497D45DE0D}" type="presParOf" srcId="{8A544044-25EC-4064-83BC-FE16132AE1F8}" destId="{69748006-6C09-4504-A92B-D059ECEB45C4}" srcOrd="1" destOrd="0" presId="urn:microsoft.com/office/officeart/2005/8/layout/hierarchy3"/>
    <dgm:cxn modelId="{5585503D-9868-483F-BD33-9DB1990B32B8}" type="presParOf" srcId="{17388F95-5F7B-4364-B30D-1589075C5FD0}" destId="{11C7A888-B38F-4C06-A6E3-5EBBF3DCF7A7}" srcOrd="1" destOrd="0" presId="urn:microsoft.com/office/officeart/2005/8/layout/hierarchy3"/>
    <dgm:cxn modelId="{CE95F0C4-9368-4D0E-AC0C-91D43B018B10}" type="presParOf" srcId="{11C7A888-B38F-4C06-A6E3-5EBBF3DCF7A7}" destId="{4DAB9143-FA64-44AE-9099-F42A5C7FCF62}" srcOrd="0" destOrd="0" presId="urn:microsoft.com/office/officeart/2005/8/layout/hierarchy3"/>
    <dgm:cxn modelId="{73D5465D-1D92-417F-BC58-2E78B8638C6D}" type="presParOf" srcId="{11C7A888-B38F-4C06-A6E3-5EBBF3DCF7A7}" destId="{3AC9D138-865B-45AE-BED1-4EA798CBEABD}" srcOrd="1" destOrd="0" presId="urn:microsoft.com/office/officeart/2005/8/layout/hierarchy3"/>
    <dgm:cxn modelId="{1F789FDE-C2FC-41E1-A183-3065D3E3021E}" type="presParOf" srcId="{11C7A888-B38F-4C06-A6E3-5EBBF3DCF7A7}" destId="{BF429DC6-5DDD-43CD-83E3-87B34676817D}" srcOrd="2" destOrd="0" presId="urn:microsoft.com/office/officeart/2005/8/layout/hierarchy3"/>
    <dgm:cxn modelId="{60FD572C-B6EA-423B-B20D-F7670F3922F9}" type="presParOf" srcId="{11C7A888-B38F-4C06-A6E3-5EBBF3DCF7A7}" destId="{33D3A6FC-B5C7-4CEE-B822-F5C62EC7BDCE}" srcOrd="3" destOrd="0" presId="urn:microsoft.com/office/officeart/2005/8/layout/hierarchy3"/>
    <dgm:cxn modelId="{AE373A71-F248-497D-9944-53C680037919}" type="presParOf" srcId="{11C7A888-B38F-4C06-A6E3-5EBBF3DCF7A7}" destId="{67C81B44-D6E1-409C-B078-70674FF3F06E}" srcOrd="4" destOrd="0" presId="urn:microsoft.com/office/officeart/2005/8/layout/hierarchy3"/>
    <dgm:cxn modelId="{48B8F394-4AF0-4913-B471-9D7B880DC486}" type="presParOf" srcId="{11C7A888-B38F-4C06-A6E3-5EBBF3DCF7A7}" destId="{4E708CA6-9BB0-4908-A110-4BDFA4F7ADFD}" srcOrd="5" destOrd="0" presId="urn:microsoft.com/office/officeart/2005/8/layout/hierarchy3"/>
    <dgm:cxn modelId="{5252FD6C-1825-41C4-B9C6-C3C46D4577C9}" type="presParOf" srcId="{2CA7083B-ECD2-43CE-8612-B2C4144C9305}" destId="{2A569795-1B63-4C65-AFA2-6F74507F4791}" srcOrd="3" destOrd="0" presId="urn:microsoft.com/office/officeart/2005/8/layout/hierarchy3"/>
    <dgm:cxn modelId="{B82A8DA5-C7D4-40A1-A942-210B16CB3D10}" type="presParOf" srcId="{2A569795-1B63-4C65-AFA2-6F74507F4791}" destId="{A13AC1DE-50F4-4E5F-B59E-586150776912}" srcOrd="0" destOrd="0" presId="urn:microsoft.com/office/officeart/2005/8/layout/hierarchy3"/>
    <dgm:cxn modelId="{1027FA91-CD68-46F7-BC30-7A299224EA67}" type="presParOf" srcId="{A13AC1DE-50F4-4E5F-B59E-586150776912}" destId="{BFDA44E1-D0E5-4A7F-9CEE-28C1EAD37F33}" srcOrd="0" destOrd="0" presId="urn:microsoft.com/office/officeart/2005/8/layout/hierarchy3"/>
    <dgm:cxn modelId="{27241596-B5A4-4C5A-88B1-BFECBB832BE3}" type="presParOf" srcId="{A13AC1DE-50F4-4E5F-B59E-586150776912}" destId="{348E4645-643B-4F70-98D3-E13FFCA27228}" srcOrd="1" destOrd="0" presId="urn:microsoft.com/office/officeart/2005/8/layout/hierarchy3"/>
    <dgm:cxn modelId="{E3A45BCF-4085-40D8-A848-1558938A4651}" type="presParOf" srcId="{2A569795-1B63-4C65-AFA2-6F74507F4791}" destId="{52F90157-E663-409C-8620-EE68602FB788}" srcOrd="1" destOrd="0" presId="urn:microsoft.com/office/officeart/2005/8/layout/hierarchy3"/>
    <dgm:cxn modelId="{6724BF26-3B3A-4167-92EA-5C8E6F9039B4}" type="presParOf" srcId="{52F90157-E663-409C-8620-EE68602FB788}" destId="{57A03EB7-12EF-46EE-883C-DEF078D5641B}" srcOrd="0" destOrd="0" presId="urn:microsoft.com/office/officeart/2005/8/layout/hierarchy3"/>
    <dgm:cxn modelId="{5B183769-ECFC-42DD-B1EB-8579C8B6D0E4}" type="presParOf" srcId="{52F90157-E663-409C-8620-EE68602FB788}" destId="{979E0D5D-4D71-4821-963E-42CC8CA7E4E2}" srcOrd="1" destOrd="0" presId="urn:microsoft.com/office/officeart/2005/8/layout/hierarchy3"/>
    <dgm:cxn modelId="{90EB7D15-9C0D-4717-A2F3-A0AED94D5736}" type="presParOf" srcId="{52F90157-E663-409C-8620-EE68602FB788}" destId="{35062BD4-EEE6-46F7-93CE-A966845DB3D7}" srcOrd="2" destOrd="0" presId="urn:microsoft.com/office/officeart/2005/8/layout/hierarchy3"/>
    <dgm:cxn modelId="{D0C3ED57-CBDA-4BD8-B84A-CBC55F48E8B6}" type="presParOf" srcId="{52F90157-E663-409C-8620-EE68602FB788}" destId="{1182936E-F438-4817-9FA4-48CD0CE72DBA}" srcOrd="3" destOrd="0" presId="urn:microsoft.com/office/officeart/2005/8/layout/hierarchy3"/>
    <dgm:cxn modelId="{0B5F94DB-3C8F-45BE-899A-2CF7BC8798C4}" type="presParOf" srcId="{52F90157-E663-409C-8620-EE68602FB788}" destId="{4E696601-709D-4E3A-8A01-79F6D3DF0BF1}" srcOrd="4" destOrd="0" presId="urn:microsoft.com/office/officeart/2005/8/layout/hierarchy3"/>
    <dgm:cxn modelId="{1E95E59A-063A-433F-BD50-839E1021260E}" type="presParOf" srcId="{52F90157-E663-409C-8620-EE68602FB788}" destId="{65201E38-0653-454B-9901-B02CFB58FAFC}" srcOrd="5" destOrd="0" presId="urn:microsoft.com/office/officeart/2005/8/layout/hierarchy3"/>
    <dgm:cxn modelId="{2AB72139-9805-483F-9F40-EF7823C79898}" type="presParOf" srcId="{52F90157-E663-409C-8620-EE68602FB788}" destId="{2D27DBE1-552C-4D5E-B073-0DA859CCCD8B}" srcOrd="6" destOrd="0" presId="urn:microsoft.com/office/officeart/2005/8/layout/hierarchy3"/>
    <dgm:cxn modelId="{BC7D2C4E-340D-42E3-8262-D5976E2D7D30}" type="presParOf" srcId="{52F90157-E663-409C-8620-EE68602FB788}" destId="{ADB73382-774F-4901-BA6B-999869EFD220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E7DC92-0EC4-4AD0-B446-FF2D2B7C65AA}">
      <dsp:nvSpPr>
        <dsp:cNvPr id="0" name=""/>
        <dsp:cNvSpPr/>
      </dsp:nvSpPr>
      <dsp:spPr>
        <a:xfrm>
          <a:off x="756511" y="900006"/>
          <a:ext cx="3101232" cy="31277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1CD4C2-7697-4E5B-ABDC-72C8571485ED}">
      <dsp:nvSpPr>
        <dsp:cNvPr id="0" name=""/>
        <dsp:cNvSpPr/>
      </dsp:nvSpPr>
      <dsp:spPr>
        <a:xfrm>
          <a:off x="757466" y="780954"/>
          <a:ext cx="3099322" cy="11171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Technical and Legislative </a:t>
          </a:r>
          <a:r>
            <a:rPr lang="en-US" sz="2400" b="1" kern="1200" dirty="0" err="1" smtClean="0"/>
            <a:t>Feasability</a:t>
          </a:r>
          <a:endParaRPr lang="it-IT" sz="2400" kern="1200" dirty="0"/>
        </a:p>
      </dsp:txBody>
      <dsp:txXfrm>
        <a:off x="757466" y="780954"/>
        <a:ext cx="2182621" cy="1117197"/>
      </dsp:txXfrm>
    </dsp:sp>
    <dsp:sp modelId="{03423053-4A0F-4BD5-9423-09CC95830A72}">
      <dsp:nvSpPr>
        <dsp:cNvPr id="0" name=""/>
        <dsp:cNvSpPr/>
      </dsp:nvSpPr>
      <dsp:spPr>
        <a:xfrm>
          <a:off x="3126899" y="924594"/>
          <a:ext cx="2501633" cy="1671821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tx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D90555-79C2-4076-B237-29B928770ADF}">
      <dsp:nvSpPr>
        <dsp:cNvPr id="0" name=""/>
        <dsp:cNvSpPr/>
      </dsp:nvSpPr>
      <dsp:spPr>
        <a:xfrm>
          <a:off x="7335474" y="2444753"/>
          <a:ext cx="4076478" cy="2418765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91440" rIns="30480" bIns="3048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/>
            <a:t>Main dimension </a:t>
          </a:r>
          <a:endParaRPr lang="it-IT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/>
            <a:t>Wheel base and track</a:t>
          </a:r>
          <a:endParaRPr lang="it-IT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/>
            <a:t>Suspensions, styling brake system</a:t>
          </a:r>
          <a:endParaRPr lang="it-IT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/>
            <a:t>Dashboard macro-feasibility</a:t>
          </a:r>
          <a:endParaRPr lang="it-IT" sz="2400" kern="1200" dirty="0"/>
        </a:p>
      </dsp:txBody>
      <dsp:txXfrm>
        <a:off x="7392149" y="2501428"/>
        <a:ext cx="3963128" cy="2362090"/>
      </dsp:txXfrm>
    </dsp:sp>
    <dsp:sp modelId="{1D6EF7F3-F731-402F-9001-52B12D5E78FB}">
      <dsp:nvSpPr>
        <dsp:cNvPr id="0" name=""/>
        <dsp:cNvSpPr/>
      </dsp:nvSpPr>
      <dsp:spPr>
        <a:xfrm>
          <a:off x="7335463" y="4874628"/>
          <a:ext cx="4078988" cy="7129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Vehicle Layout </a:t>
          </a:r>
          <a:endParaRPr lang="it-IT" sz="2400" kern="1200" dirty="0"/>
        </a:p>
      </dsp:txBody>
      <dsp:txXfrm>
        <a:off x="7335463" y="4874628"/>
        <a:ext cx="2872526" cy="712962"/>
      </dsp:txXfrm>
    </dsp:sp>
    <dsp:sp modelId="{426C80A9-FC18-47A7-957F-C1A1474BD580}">
      <dsp:nvSpPr>
        <dsp:cNvPr id="0" name=""/>
        <dsp:cNvSpPr/>
      </dsp:nvSpPr>
      <dsp:spPr>
        <a:xfrm>
          <a:off x="10462992" y="4598294"/>
          <a:ext cx="2529107" cy="2144803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tx2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3B4259-4B32-4714-99A7-E339AAFE8B0D}">
      <dsp:nvSpPr>
        <dsp:cNvPr id="0" name=""/>
        <dsp:cNvSpPr/>
      </dsp:nvSpPr>
      <dsp:spPr>
        <a:xfrm>
          <a:off x="8352144" y="496761"/>
          <a:ext cx="2953480" cy="77300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91440" rIns="30480" bIns="3048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/>
            <a:t>Habitability setting</a:t>
          </a:r>
          <a:endParaRPr lang="it-IT" sz="2400" kern="1200" dirty="0"/>
        </a:p>
      </dsp:txBody>
      <dsp:txXfrm>
        <a:off x="8370256" y="514873"/>
        <a:ext cx="2917256" cy="754888"/>
      </dsp:txXfrm>
    </dsp:sp>
    <dsp:sp modelId="{152785C4-0523-48BE-8411-0D05708BC8F2}">
      <dsp:nvSpPr>
        <dsp:cNvPr id="0" name=""/>
        <dsp:cNvSpPr/>
      </dsp:nvSpPr>
      <dsp:spPr>
        <a:xfrm>
          <a:off x="8353065" y="1228631"/>
          <a:ext cx="2951636" cy="4469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err="1" smtClean="0"/>
            <a:t>Ergonomy</a:t>
          </a:r>
          <a:endParaRPr lang="it-IT" sz="2400" kern="1200" dirty="0"/>
        </a:p>
      </dsp:txBody>
      <dsp:txXfrm>
        <a:off x="8353065" y="1228631"/>
        <a:ext cx="2078617" cy="446977"/>
      </dsp:txXfrm>
    </dsp:sp>
    <dsp:sp modelId="{AD9A8A51-73C2-494A-B2A1-B8BA03B0BB2F}">
      <dsp:nvSpPr>
        <dsp:cNvPr id="0" name=""/>
        <dsp:cNvSpPr/>
      </dsp:nvSpPr>
      <dsp:spPr>
        <a:xfrm>
          <a:off x="10351853" y="616453"/>
          <a:ext cx="1867285" cy="1737559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tx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1E4A48-2E68-4AA3-8525-CD179754AB6F}">
      <dsp:nvSpPr>
        <dsp:cNvPr id="0" name=""/>
        <dsp:cNvSpPr/>
      </dsp:nvSpPr>
      <dsp:spPr>
        <a:xfrm>
          <a:off x="1101811" y="3157003"/>
          <a:ext cx="4445991" cy="2590837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91440" rIns="30480" bIns="3048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/>
            <a:t>Body in white, closures, external trims, under and upper body</a:t>
          </a:r>
          <a:endParaRPr lang="it-IT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/>
            <a:t>Interiors trims: panels, cockpit, seats</a:t>
          </a:r>
          <a:endParaRPr lang="it-IT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/>
            <a:t>Powertrain components, gears, cooling system</a:t>
          </a:r>
          <a:endParaRPr lang="it-IT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t-IT" sz="2400" kern="1200" dirty="0"/>
        </a:p>
      </dsp:txBody>
      <dsp:txXfrm>
        <a:off x="1162517" y="3217709"/>
        <a:ext cx="4324579" cy="2530131"/>
      </dsp:txXfrm>
    </dsp:sp>
    <dsp:sp modelId="{67A0F901-6DEE-4D4C-B423-B763999EA491}">
      <dsp:nvSpPr>
        <dsp:cNvPr id="0" name=""/>
        <dsp:cNvSpPr/>
      </dsp:nvSpPr>
      <dsp:spPr>
        <a:xfrm>
          <a:off x="1101800" y="5749288"/>
          <a:ext cx="4451299" cy="7129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Design</a:t>
          </a:r>
          <a:endParaRPr lang="it-IT" sz="2400" kern="1200" dirty="0"/>
        </a:p>
      </dsp:txBody>
      <dsp:txXfrm>
        <a:off x="1101800" y="5749288"/>
        <a:ext cx="3134718" cy="712962"/>
      </dsp:txXfrm>
    </dsp:sp>
    <dsp:sp modelId="{AD3437D8-1A6C-496D-9C14-45AB9EF67983}">
      <dsp:nvSpPr>
        <dsp:cNvPr id="0" name=""/>
        <dsp:cNvSpPr/>
      </dsp:nvSpPr>
      <dsp:spPr>
        <a:xfrm>
          <a:off x="4682098" y="5367164"/>
          <a:ext cx="2344457" cy="1400941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tx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D4AA96-15C4-444A-B73B-EC1461346B2C}">
      <dsp:nvSpPr>
        <dsp:cNvPr id="0" name=""/>
        <dsp:cNvSpPr/>
      </dsp:nvSpPr>
      <dsp:spPr>
        <a:xfrm>
          <a:off x="904786" y="489657"/>
          <a:ext cx="3236907" cy="2650386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68580" rIns="22860" bIns="2286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Linear/non linear analysis</a:t>
          </a:r>
          <a:endParaRPr lang="it-IT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Kinematics/Dynamics analysis</a:t>
          </a:r>
          <a:endParaRPr lang="it-IT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Thermal analysis</a:t>
          </a:r>
          <a:endParaRPr lang="it-IT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Modal analysis</a:t>
          </a:r>
          <a:endParaRPr lang="it-IT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Check analysis</a:t>
          </a:r>
          <a:endParaRPr lang="it-IT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Buckling</a:t>
          </a:r>
          <a:endParaRPr lang="it-IT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Geometrical optimization</a:t>
          </a:r>
          <a:endParaRPr lang="it-IT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Structural analysis </a:t>
          </a:r>
          <a:endParaRPr lang="it-IT" sz="1800" kern="1200" dirty="0"/>
        </a:p>
      </dsp:txBody>
      <dsp:txXfrm>
        <a:off x="966888" y="551759"/>
        <a:ext cx="3112703" cy="2588284"/>
      </dsp:txXfrm>
    </dsp:sp>
    <dsp:sp modelId="{7E5BF19A-9FB3-471E-82B7-F47A285961E2}">
      <dsp:nvSpPr>
        <dsp:cNvPr id="0" name=""/>
        <dsp:cNvSpPr/>
      </dsp:nvSpPr>
      <dsp:spPr>
        <a:xfrm>
          <a:off x="896990" y="3159828"/>
          <a:ext cx="3239604" cy="6828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0" rIns="2286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/>
            <a:t>Abaqus</a:t>
          </a:r>
          <a:r>
            <a:rPr lang="en-US" sz="1800" b="1" kern="1200" dirty="0" smtClean="0"/>
            <a:t>, </a:t>
          </a:r>
          <a:r>
            <a:rPr lang="en-US" sz="1800" b="1" kern="1200" dirty="0" err="1" smtClean="0"/>
            <a:t>Optistruct</a:t>
          </a:r>
          <a:r>
            <a:rPr lang="en-US" sz="1800" b="1" kern="1200" dirty="0" smtClean="0"/>
            <a:t>, Nastran</a:t>
          </a:r>
          <a:endParaRPr lang="it-IT" sz="1800" kern="1200" dirty="0"/>
        </a:p>
      </dsp:txBody>
      <dsp:txXfrm>
        <a:off x="896990" y="3159828"/>
        <a:ext cx="2281411" cy="682827"/>
      </dsp:txXfrm>
    </dsp:sp>
    <dsp:sp modelId="{600AE069-590E-49CD-8BD1-60C0F624BE4A}">
      <dsp:nvSpPr>
        <dsp:cNvPr id="0" name=""/>
        <dsp:cNvSpPr/>
      </dsp:nvSpPr>
      <dsp:spPr>
        <a:xfrm>
          <a:off x="3262043" y="2871796"/>
          <a:ext cx="1645276" cy="1366228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tx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EC8CCD-88AF-46FC-80BC-F40CE7997E39}">
      <dsp:nvSpPr>
        <dsp:cNvPr id="0" name=""/>
        <dsp:cNvSpPr/>
      </dsp:nvSpPr>
      <dsp:spPr>
        <a:xfrm>
          <a:off x="5008450" y="116134"/>
          <a:ext cx="2770705" cy="1517852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68580" rIns="22860" bIns="2286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Seatbelt</a:t>
          </a:r>
          <a:endParaRPr lang="it-IT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Side, rear and frontal impact</a:t>
          </a:r>
          <a:endParaRPr lang="it-IT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Crash test</a:t>
          </a:r>
          <a:endParaRPr lang="it-IT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Passive Safety </a:t>
          </a:r>
          <a:endParaRPr lang="it-IT" sz="1800" kern="1200" dirty="0"/>
        </a:p>
      </dsp:txBody>
      <dsp:txXfrm>
        <a:off x="5044015" y="151699"/>
        <a:ext cx="2699575" cy="1482287"/>
      </dsp:txXfrm>
    </dsp:sp>
    <dsp:sp modelId="{E5D29DF9-D65A-47A6-BB91-B78EB4A422F0}">
      <dsp:nvSpPr>
        <dsp:cNvPr id="0" name=""/>
        <dsp:cNvSpPr/>
      </dsp:nvSpPr>
      <dsp:spPr>
        <a:xfrm>
          <a:off x="5008461" y="1573515"/>
          <a:ext cx="2771906" cy="11952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0" rIns="2286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Ls-Dyna, </a:t>
          </a:r>
          <a:r>
            <a:rPr lang="en-US" sz="1800" b="1" kern="1200" dirty="0" err="1" smtClean="0"/>
            <a:t>Radioss</a:t>
          </a:r>
          <a:r>
            <a:rPr lang="en-US" sz="1800" b="1" kern="1200" dirty="0" smtClean="0"/>
            <a:t>, </a:t>
          </a:r>
          <a:r>
            <a:rPr lang="en-US" sz="1800" b="1" kern="1200" dirty="0" err="1" smtClean="0"/>
            <a:t>Pamcrash</a:t>
          </a:r>
          <a:r>
            <a:rPr lang="en-US" sz="1800" b="1" kern="1200" dirty="0" smtClean="0"/>
            <a:t>,  </a:t>
          </a:r>
          <a:r>
            <a:rPr lang="en-US" sz="1800" b="1" kern="1200" dirty="0" err="1" smtClean="0"/>
            <a:t>Abaqus</a:t>
          </a:r>
          <a:endParaRPr lang="it-IT" sz="1800" kern="1200" dirty="0"/>
        </a:p>
      </dsp:txBody>
      <dsp:txXfrm>
        <a:off x="5008461" y="1573515"/>
        <a:ext cx="1952046" cy="1195260"/>
      </dsp:txXfrm>
    </dsp:sp>
    <dsp:sp modelId="{5F4F6064-6BA0-410C-A1A6-20643862876F}">
      <dsp:nvSpPr>
        <dsp:cNvPr id="0" name=""/>
        <dsp:cNvSpPr/>
      </dsp:nvSpPr>
      <dsp:spPr>
        <a:xfrm>
          <a:off x="7084881" y="1004567"/>
          <a:ext cx="1527820" cy="1188706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tx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CA008D-30A7-498F-B7BD-3D595D60552E}">
      <dsp:nvSpPr>
        <dsp:cNvPr id="0" name=""/>
        <dsp:cNvSpPr/>
      </dsp:nvSpPr>
      <dsp:spPr>
        <a:xfrm>
          <a:off x="8878661" y="395040"/>
          <a:ext cx="2925656" cy="35005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68580" rIns="22860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800" b="1" kern="1200" dirty="0" err="1" smtClean="0"/>
            <a:t>Biomechanics</a:t>
          </a:r>
          <a:endParaRPr lang="it-IT" sz="1800" b="1" kern="1200" dirty="0"/>
        </a:p>
      </dsp:txBody>
      <dsp:txXfrm>
        <a:off x="8886863" y="403242"/>
        <a:ext cx="2909252" cy="341852"/>
      </dsp:txXfrm>
    </dsp:sp>
    <dsp:sp modelId="{30B693DF-705D-40C6-A0CA-A20D194D1358}">
      <dsp:nvSpPr>
        <dsp:cNvPr id="0" name=""/>
        <dsp:cNvSpPr/>
      </dsp:nvSpPr>
      <dsp:spPr>
        <a:xfrm>
          <a:off x="8879557" y="709424"/>
          <a:ext cx="2922053" cy="3882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0" rIns="2286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/>
            <a:t>Madymo</a:t>
          </a:r>
          <a:endParaRPr lang="it-IT" sz="1800" kern="1200" dirty="0"/>
        </a:p>
      </dsp:txBody>
      <dsp:txXfrm>
        <a:off x="8879557" y="709424"/>
        <a:ext cx="2057783" cy="388293"/>
      </dsp:txXfrm>
    </dsp:sp>
    <dsp:sp modelId="{B6A5C273-F7EB-4352-8FB5-37FFAD1F17F6}">
      <dsp:nvSpPr>
        <dsp:cNvPr id="0" name=""/>
        <dsp:cNvSpPr/>
      </dsp:nvSpPr>
      <dsp:spPr>
        <a:xfrm>
          <a:off x="11472428" y="600929"/>
          <a:ext cx="1315321" cy="1315431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tx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607A33-A1AA-4BB4-B439-752768574641}">
      <dsp:nvSpPr>
        <dsp:cNvPr id="0" name=""/>
        <dsp:cNvSpPr/>
      </dsp:nvSpPr>
      <dsp:spPr>
        <a:xfrm>
          <a:off x="967130" y="5165482"/>
          <a:ext cx="3034379" cy="87788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68580" rIns="22860" bIns="2286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Vibration and </a:t>
          </a:r>
          <a:r>
            <a:rPr lang="en-US" sz="1800" b="1" kern="1200" dirty="0" err="1" smtClean="0"/>
            <a:t>acustic</a:t>
          </a:r>
          <a:r>
            <a:rPr lang="en-US" sz="1800" b="1" kern="1200" dirty="0" smtClean="0"/>
            <a:t> solutions</a:t>
          </a:r>
          <a:endParaRPr lang="it-IT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800" b="1" kern="1200" dirty="0" smtClean="0"/>
            <a:t>NVH</a:t>
          </a:r>
          <a:endParaRPr lang="it-IT" sz="1800" b="1" kern="1200" dirty="0"/>
        </a:p>
      </dsp:txBody>
      <dsp:txXfrm>
        <a:off x="987700" y="5186052"/>
        <a:ext cx="2993239" cy="857319"/>
      </dsp:txXfrm>
    </dsp:sp>
    <dsp:sp modelId="{8FE022DF-0F68-4B8E-AE7F-673CBF92AB18}">
      <dsp:nvSpPr>
        <dsp:cNvPr id="0" name=""/>
        <dsp:cNvSpPr/>
      </dsp:nvSpPr>
      <dsp:spPr>
        <a:xfrm>
          <a:off x="967140" y="6047085"/>
          <a:ext cx="3035748" cy="6763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0" rIns="2286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/>
            <a:t>Abaqus</a:t>
          </a:r>
          <a:r>
            <a:rPr lang="en-US" sz="1800" b="1" kern="1200" dirty="0" smtClean="0"/>
            <a:t>, </a:t>
          </a:r>
          <a:r>
            <a:rPr lang="en-US" sz="1800" b="1" kern="1200" dirty="0" err="1" smtClean="0"/>
            <a:t>Optistruct</a:t>
          </a:r>
          <a:r>
            <a:rPr lang="en-US" sz="1800" b="1" kern="1200" dirty="0" smtClean="0"/>
            <a:t>, Nastran</a:t>
          </a:r>
          <a:endParaRPr lang="it-IT" sz="1800" kern="1200" dirty="0"/>
        </a:p>
      </dsp:txBody>
      <dsp:txXfrm>
        <a:off x="967140" y="6047085"/>
        <a:ext cx="2137851" cy="676327"/>
      </dsp:txXfrm>
    </dsp:sp>
    <dsp:sp modelId="{2CC3651E-6830-4B9E-9098-FF5DAA1F0BE7}">
      <dsp:nvSpPr>
        <dsp:cNvPr id="0" name=""/>
        <dsp:cNvSpPr/>
      </dsp:nvSpPr>
      <dsp:spPr>
        <a:xfrm>
          <a:off x="3190030" y="5471021"/>
          <a:ext cx="1649405" cy="1294303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tx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120194-256C-480C-B1C7-8C13C088587C}">
      <dsp:nvSpPr>
        <dsp:cNvPr id="0" name=""/>
        <dsp:cNvSpPr/>
      </dsp:nvSpPr>
      <dsp:spPr>
        <a:xfrm rot="10800000" flipV="1">
          <a:off x="5062250" y="3843982"/>
          <a:ext cx="2107032" cy="393166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68580" rIns="22860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800" b="1" kern="1200" dirty="0" err="1" smtClean="0"/>
            <a:t>Fatigue</a:t>
          </a:r>
          <a:endParaRPr lang="it-IT" sz="1800" b="1" kern="1200" dirty="0"/>
        </a:p>
      </dsp:txBody>
      <dsp:txXfrm rot="-10800000">
        <a:off x="5071462" y="3853194"/>
        <a:ext cx="2088608" cy="383954"/>
      </dsp:txXfrm>
    </dsp:sp>
    <dsp:sp modelId="{0F2089C2-E109-45FA-81B5-83714FF414F7}">
      <dsp:nvSpPr>
        <dsp:cNvPr id="0" name=""/>
        <dsp:cNvSpPr/>
      </dsp:nvSpPr>
      <dsp:spPr>
        <a:xfrm>
          <a:off x="5062250" y="4246882"/>
          <a:ext cx="2107032" cy="6763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0" rIns="2286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N-Code, </a:t>
          </a:r>
          <a:r>
            <a:rPr lang="en-US" sz="1800" b="1" kern="1200" dirty="0" err="1" smtClean="0"/>
            <a:t>FemFat</a:t>
          </a:r>
          <a:endParaRPr lang="it-IT" sz="1800" kern="1200" dirty="0"/>
        </a:p>
      </dsp:txBody>
      <dsp:txXfrm>
        <a:off x="5062250" y="4246882"/>
        <a:ext cx="1483825" cy="676327"/>
      </dsp:txXfrm>
    </dsp:sp>
    <dsp:sp modelId="{808D7425-9040-407D-BFD5-399BA9429D1B}">
      <dsp:nvSpPr>
        <dsp:cNvPr id="0" name=""/>
        <dsp:cNvSpPr/>
      </dsp:nvSpPr>
      <dsp:spPr>
        <a:xfrm>
          <a:off x="6430391" y="3886846"/>
          <a:ext cx="1615718" cy="1062696"/>
        </a:xfrm>
        <a:prstGeom prst="ellipse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tx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8D80FA-4A3F-46D3-972B-3254F3B09376}">
      <dsp:nvSpPr>
        <dsp:cNvPr id="0" name=""/>
        <dsp:cNvSpPr/>
      </dsp:nvSpPr>
      <dsp:spPr>
        <a:xfrm>
          <a:off x="8374610" y="4673877"/>
          <a:ext cx="2836318" cy="143876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68580" rIns="22860" bIns="2286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solidFill>
                <a:schemeClr val="tx1"/>
              </a:solidFill>
            </a:rPr>
            <a:t>Internal/external aerodynamic</a:t>
          </a:r>
          <a:endParaRPr lang="it-IT" sz="1800" kern="1200" dirty="0">
            <a:solidFill>
              <a:schemeClr val="tx1"/>
            </a:solidFill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solidFill>
                <a:schemeClr val="tx1"/>
              </a:solidFill>
            </a:rPr>
            <a:t>Flows analysis</a:t>
          </a:r>
          <a:endParaRPr lang="it-IT" sz="1800" kern="1200" dirty="0">
            <a:solidFill>
              <a:schemeClr val="tx1"/>
            </a:solidFill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err="1" smtClean="0">
              <a:solidFill>
                <a:schemeClr val="tx1"/>
              </a:solidFill>
            </a:rPr>
            <a:t>Aeroacoustic</a:t>
          </a:r>
          <a:r>
            <a:rPr lang="en-US" sz="1800" b="1" kern="1200" dirty="0" smtClean="0">
              <a:solidFill>
                <a:schemeClr val="tx1"/>
              </a:solidFill>
            </a:rPr>
            <a:t> analysis</a:t>
          </a:r>
          <a:endParaRPr lang="it-IT" sz="1800" kern="1200" dirty="0">
            <a:solidFill>
              <a:schemeClr val="tx1"/>
            </a:solidFill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800" b="1" kern="1200" dirty="0" smtClean="0">
              <a:solidFill>
                <a:schemeClr val="tx1"/>
              </a:solidFill>
            </a:rPr>
            <a:t>CFD</a:t>
          </a:r>
          <a:endParaRPr lang="it-IT" sz="1800" b="1" kern="1200" dirty="0">
            <a:solidFill>
              <a:schemeClr val="tx1"/>
            </a:solidFill>
          </a:endParaRPr>
        </a:p>
      </dsp:txBody>
      <dsp:txXfrm>
        <a:off x="8408322" y="4707589"/>
        <a:ext cx="2768894" cy="1405057"/>
      </dsp:txXfrm>
    </dsp:sp>
    <dsp:sp modelId="{1D0BA1F8-0949-40A2-B36D-07C9A75A14FB}">
      <dsp:nvSpPr>
        <dsp:cNvPr id="0" name=""/>
        <dsp:cNvSpPr/>
      </dsp:nvSpPr>
      <dsp:spPr>
        <a:xfrm>
          <a:off x="8374599" y="6110021"/>
          <a:ext cx="2838530" cy="6763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0" rIns="2286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/>
            <a:t>AcuSolve</a:t>
          </a:r>
          <a:r>
            <a:rPr lang="en-US" sz="1800" b="1" kern="1200" dirty="0" smtClean="0"/>
            <a:t>, Star CD, </a:t>
          </a:r>
          <a:r>
            <a:rPr lang="en-US" sz="1800" b="1" kern="1200" dirty="0" err="1" smtClean="0"/>
            <a:t>OpenFOAM</a:t>
          </a:r>
          <a:endParaRPr lang="it-IT" sz="1800" kern="1200" dirty="0"/>
        </a:p>
      </dsp:txBody>
      <dsp:txXfrm>
        <a:off x="8374599" y="6110021"/>
        <a:ext cx="1998965" cy="676327"/>
      </dsp:txXfrm>
    </dsp:sp>
    <dsp:sp modelId="{A1BE6727-412B-42FD-AB98-AB52573FB1DD}">
      <dsp:nvSpPr>
        <dsp:cNvPr id="0" name=""/>
        <dsp:cNvSpPr/>
      </dsp:nvSpPr>
      <dsp:spPr>
        <a:xfrm>
          <a:off x="11007847" y="5893746"/>
          <a:ext cx="1499052" cy="1225889"/>
        </a:xfrm>
        <a:prstGeom prst="ellipse">
          <a:avLst/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tx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9EEC38-F546-49D0-9751-6F248FB3AB1A}">
      <dsp:nvSpPr>
        <dsp:cNvPr id="0" name=""/>
        <dsp:cNvSpPr/>
      </dsp:nvSpPr>
      <dsp:spPr>
        <a:xfrm>
          <a:off x="8671744" y="2359878"/>
          <a:ext cx="3476919" cy="67786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68580" rIns="22860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Vehicle Dynamics &amp; Multibody analysis </a:t>
          </a:r>
          <a:endParaRPr lang="it-IT" sz="1800" kern="1200" dirty="0"/>
        </a:p>
      </dsp:txBody>
      <dsp:txXfrm>
        <a:off x="8687627" y="2375761"/>
        <a:ext cx="3445153" cy="661986"/>
      </dsp:txXfrm>
    </dsp:sp>
    <dsp:sp modelId="{83B770C6-6A15-4CEC-98DC-90F0D31A9891}">
      <dsp:nvSpPr>
        <dsp:cNvPr id="0" name=""/>
        <dsp:cNvSpPr/>
      </dsp:nvSpPr>
      <dsp:spPr>
        <a:xfrm>
          <a:off x="8671733" y="2998882"/>
          <a:ext cx="3474243" cy="5316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0" rIns="2286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Motion Solve </a:t>
          </a:r>
          <a:r>
            <a:rPr lang="en-US" sz="1800" b="1" kern="1200" dirty="0" err="1" smtClean="0"/>
            <a:t>AdamsCar</a:t>
          </a:r>
          <a:endParaRPr lang="it-IT" sz="1800" kern="1200" dirty="0"/>
        </a:p>
      </dsp:txBody>
      <dsp:txXfrm>
        <a:off x="8671733" y="2998882"/>
        <a:ext cx="2446650" cy="531613"/>
      </dsp:txXfrm>
    </dsp:sp>
    <dsp:sp modelId="{8662B177-B640-41F0-A4B6-9A2A3DB7056D}">
      <dsp:nvSpPr>
        <dsp:cNvPr id="0" name=""/>
        <dsp:cNvSpPr/>
      </dsp:nvSpPr>
      <dsp:spPr>
        <a:xfrm>
          <a:off x="11194134" y="2741360"/>
          <a:ext cx="1592709" cy="1238927"/>
        </a:xfrm>
        <a:prstGeom prst="ellipse">
          <a:avLst/>
        </a:prstGeom>
        <a:blipFill rotWithShape="1">
          <a:blip xmlns:r="http://schemas.openxmlformats.org/officeDocument/2006/relationships" r:embed="rId7"/>
          <a:stretch>
            <a:fillRect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E7DC92-0EC4-4AD0-B446-FF2D2B7C65AA}">
      <dsp:nvSpPr>
        <dsp:cNvPr id="0" name=""/>
        <dsp:cNvSpPr/>
      </dsp:nvSpPr>
      <dsp:spPr>
        <a:xfrm>
          <a:off x="167225" y="251029"/>
          <a:ext cx="3651421" cy="3712357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/>
            <a:t>System architecture design</a:t>
          </a:r>
          <a:endParaRPr lang="it-IT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/>
            <a:t>HW schematic &amp; layout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/>
            <a:t>PCB prototyping, testing and validation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/>
            <a:t>RF design, EMC problem solving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/>
            <a:t>CAD wiring harness design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/>
            <a:t>E/E components installation/development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err="1" smtClean="0"/>
            <a:t>Pwt</a:t>
          </a:r>
          <a:r>
            <a:rPr lang="en-US" sz="2000" b="1" kern="1200" dirty="0" smtClean="0"/>
            <a:t> development</a:t>
          </a:r>
          <a:endParaRPr lang="en-US" sz="2000" b="1" kern="1200" dirty="0"/>
        </a:p>
      </dsp:txBody>
      <dsp:txXfrm>
        <a:off x="252782" y="336586"/>
        <a:ext cx="3480307" cy="3626800"/>
      </dsp:txXfrm>
    </dsp:sp>
    <dsp:sp modelId="{711CD4C2-7697-4E5B-ABDC-72C8571485ED}">
      <dsp:nvSpPr>
        <dsp:cNvPr id="0" name=""/>
        <dsp:cNvSpPr/>
      </dsp:nvSpPr>
      <dsp:spPr>
        <a:xfrm>
          <a:off x="167225" y="3945235"/>
          <a:ext cx="3656196" cy="6943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b="1" kern="1200" dirty="0" smtClean="0"/>
            <a:t>Hardware </a:t>
          </a:r>
          <a:r>
            <a:rPr lang="it-IT" sz="2400" b="1" kern="1200" dirty="0" err="1" smtClean="0"/>
            <a:t>Engineering</a:t>
          </a:r>
          <a:endParaRPr lang="it-IT" sz="2400" b="1" kern="1200" dirty="0"/>
        </a:p>
      </dsp:txBody>
      <dsp:txXfrm>
        <a:off x="167225" y="3945235"/>
        <a:ext cx="2574786" cy="694303"/>
      </dsp:txXfrm>
    </dsp:sp>
    <dsp:sp modelId="{03423053-4A0F-4BD5-9423-09CC95830A72}">
      <dsp:nvSpPr>
        <dsp:cNvPr id="0" name=""/>
        <dsp:cNvSpPr/>
      </dsp:nvSpPr>
      <dsp:spPr>
        <a:xfrm>
          <a:off x="2834351" y="3502658"/>
          <a:ext cx="2181924" cy="1729033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tx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D90555-79C2-4076-B237-29B928770ADF}">
      <dsp:nvSpPr>
        <dsp:cNvPr id="0" name=""/>
        <dsp:cNvSpPr/>
      </dsp:nvSpPr>
      <dsp:spPr>
        <a:xfrm>
          <a:off x="5854330" y="4471716"/>
          <a:ext cx="4180475" cy="1959277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000" b="1" kern="1200" dirty="0" smtClean="0"/>
            <a:t>SW/FW </a:t>
          </a:r>
          <a:r>
            <a:rPr lang="it-IT" sz="2000" b="1" kern="1200" dirty="0" err="1" smtClean="0"/>
            <a:t>architecture</a:t>
          </a:r>
          <a:r>
            <a:rPr lang="it-IT" sz="2000" b="1" kern="1200" dirty="0" smtClean="0"/>
            <a:t> </a:t>
          </a:r>
          <a:r>
            <a:rPr lang="it-IT" sz="2000" b="1" kern="1200" dirty="0" err="1" smtClean="0"/>
            <a:t>definition</a:t>
          </a:r>
          <a:endParaRPr lang="it-IT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000" b="1" kern="1200" dirty="0"/>
            <a:t>Algorithms design and simulations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/>
            <a:t>Firmware design, device drivers development</a:t>
          </a:r>
          <a:endParaRPr lang="it-IT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000" b="1" kern="1200" dirty="0"/>
            <a:t>Model Base Design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t-IT" sz="2400" kern="1200" dirty="0"/>
        </a:p>
      </dsp:txBody>
      <dsp:txXfrm>
        <a:off x="5900238" y="4517624"/>
        <a:ext cx="4088659" cy="1913369"/>
      </dsp:txXfrm>
    </dsp:sp>
    <dsp:sp modelId="{1D6EF7F3-F731-402F-9001-52B12D5E78FB}">
      <dsp:nvSpPr>
        <dsp:cNvPr id="0" name=""/>
        <dsp:cNvSpPr/>
      </dsp:nvSpPr>
      <dsp:spPr>
        <a:xfrm>
          <a:off x="5854330" y="6424985"/>
          <a:ext cx="4180475" cy="4556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>
          <a:softEdge rad="127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0" rIns="26670" bIns="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Software Engineering</a:t>
          </a:r>
          <a:endParaRPr lang="it-IT" sz="2100" kern="1200" dirty="0"/>
        </a:p>
      </dsp:txBody>
      <dsp:txXfrm>
        <a:off x="5854330" y="6424985"/>
        <a:ext cx="2943996" cy="455657"/>
      </dsp:txXfrm>
    </dsp:sp>
    <dsp:sp modelId="{426C80A9-FC18-47A7-957F-C1A1474BD580}">
      <dsp:nvSpPr>
        <dsp:cNvPr id="0" name=""/>
        <dsp:cNvSpPr/>
      </dsp:nvSpPr>
      <dsp:spPr>
        <a:xfrm>
          <a:off x="8999542" y="5688482"/>
          <a:ext cx="2119259" cy="1572976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tx2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1E4A48-2E68-4AA3-8525-CD179754AB6F}">
      <dsp:nvSpPr>
        <dsp:cNvPr id="0" name=""/>
        <dsp:cNvSpPr/>
      </dsp:nvSpPr>
      <dsp:spPr>
        <a:xfrm>
          <a:off x="6723858" y="238397"/>
          <a:ext cx="4551429" cy="3195185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000" b="1" kern="1200" dirty="0" err="1" smtClean="0"/>
            <a:t>Power</a:t>
          </a:r>
          <a:r>
            <a:rPr lang="it-IT" sz="2000" b="1" kern="1200" dirty="0" smtClean="0"/>
            <a:t> </a:t>
          </a:r>
          <a:r>
            <a:rPr lang="it-IT" sz="2000" b="1" kern="1200" dirty="0" err="1" smtClean="0"/>
            <a:t>supply</a:t>
          </a:r>
          <a:r>
            <a:rPr lang="it-IT" sz="2000" b="1" kern="1200" dirty="0" smtClean="0"/>
            <a:t> Management</a:t>
          </a:r>
          <a:endParaRPr lang="it-IT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000" b="1" kern="1200" dirty="0"/>
            <a:t>Energy Management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000" b="1" kern="1200" dirty="0"/>
            <a:t>Mules and prototypes Start-up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000" b="1" kern="1200" dirty="0"/>
            <a:t>Bench tests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000" b="1" kern="1200" dirty="0"/>
            <a:t>Vehicle tests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000" b="1" kern="1200" dirty="0"/>
            <a:t>Validation process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000" b="1" kern="1200" dirty="0"/>
            <a:t>Target - Diagnosis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000" b="1" kern="1200" dirty="0"/>
            <a:t>Prototype Vehicle testing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000" b="1" kern="1200" dirty="0"/>
            <a:t>Functional Integration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t-IT" sz="2400" kern="1200" dirty="0"/>
        </a:p>
      </dsp:txBody>
      <dsp:txXfrm>
        <a:off x="6798725" y="313264"/>
        <a:ext cx="4401695" cy="3120318"/>
      </dsp:txXfrm>
    </dsp:sp>
    <dsp:sp modelId="{67A0F901-6DEE-4D4C-B423-B763999EA491}">
      <dsp:nvSpPr>
        <dsp:cNvPr id="0" name=""/>
        <dsp:cNvSpPr/>
      </dsp:nvSpPr>
      <dsp:spPr>
        <a:xfrm>
          <a:off x="6718434" y="3238081"/>
          <a:ext cx="4556864" cy="8543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0" rIns="26670" bIns="0" numCol="1" spcCol="1270" anchor="ctr" anchorCtr="0">
          <a:noAutofit/>
        </a:bodyPr>
        <a:lstStyle/>
        <a:p>
          <a:pPr lvl="0" algn="ctr" defTabSz="93345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100" b="1" kern="1200" dirty="0" smtClean="0"/>
            <a:t>System Engineering, integration and validation</a:t>
          </a:r>
          <a:endParaRPr lang="it-IT" sz="2100" kern="1200" dirty="0"/>
        </a:p>
      </dsp:txBody>
      <dsp:txXfrm>
        <a:off x="6718434" y="3238081"/>
        <a:ext cx="3209059" cy="854305"/>
      </dsp:txXfrm>
    </dsp:sp>
    <dsp:sp modelId="{AD3437D8-1A6C-496D-9C14-45AB9EF67983}">
      <dsp:nvSpPr>
        <dsp:cNvPr id="0" name=""/>
        <dsp:cNvSpPr/>
      </dsp:nvSpPr>
      <dsp:spPr>
        <a:xfrm>
          <a:off x="10030793" y="2734024"/>
          <a:ext cx="2400057" cy="1744887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tx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E7DC92-0EC4-4AD0-B446-FF2D2B7C65AA}">
      <dsp:nvSpPr>
        <dsp:cNvPr id="0" name=""/>
        <dsp:cNvSpPr/>
      </dsp:nvSpPr>
      <dsp:spPr>
        <a:xfrm>
          <a:off x="397019" y="156225"/>
          <a:ext cx="7341378" cy="218851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000" b="1" kern="1200" dirty="0" smtClean="0"/>
            <a:t>Crash </a:t>
          </a:r>
          <a:r>
            <a:rPr lang="it-IT" sz="2000" b="1" kern="1200" dirty="0" err="1" smtClean="0"/>
            <a:t>analysis</a:t>
          </a:r>
          <a:endParaRPr lang="it-IT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000" b="1" kern="1200" dirty="0"/>
            <a:t>Road safety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000" b="1" kern="1200" dirty="0"/>
            <a:t>Collision model against fixed obstacles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000" b="1" kern="1200" dirty="0"/>
            <a:t>Collision beetwen vehicles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000" b="1" kern="1200" dirty="0"/>
            <a:t>Motion after collision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/>
            <a:t>Motion of trasport object during impact (fixed or mouvable</a:t>
          </a:r>
          <a:endParaRPr lang="it-IT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t-IT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t-IT" sz="2000" b="1" kern="1200" dirty="0"/>
        </a:p>
      </dsp:txBody>
      <dsp:txXfrm>
        <a:off x="448299" y="207505"/>
        <a:ext cx="7238818" cy="2137239"/>
      </dsp:txXfrm>
    </dsp:sp>
    <dsp:sp modelId="{711CD4C2-7697-4E5B-ABDC-72C8571485ED}">
      <dsp:nvSpPr>
        <dsp:cNvPr id="0" name=""/>
        <dsp:cNvSpPr/>
      </dsp:nvSpPr>
      <dsp:spPr>
        <a:xfrm>
          <a:off x="401122" y="2317873"/>
          <a:ext cx="7408765" cy="5689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b="1" kern="1200" dirty="0" err="1" smtClean="0"/>
            <a:t>Reconstruction</a:t>
          </a:r>
          <a:r>
            <a:rPr lang="it-IT" sz="1800" b="1" kern="1200" dirty="0" smtClean="0"/>
            <a:t> </a:t>
          </a:r>
          <a:r>
            <a:rPr lang="it-IT" sz="2400" b="1" kern="1200" dirty="0" smtClean="0"/>
            <a:t>of road </a:t>
          </a:r>
          <a:r>
            <a:rPr lang="it-IT" sz="2400" b="1" kern="1200" dirty="0" err="1" smtClean="0"/>
            <a:t>accidents</a:t>
          </a:r>
          <a:endParaRPr lang="it-IT" sz="2400" b="1" kern="1200" dirty="0"/>
        </a:p>
      </dsp:txBody>
      <dsp:txXfrm>
        <a:off x="401122" y="2317873"/>
        <a:ext cx="5217440" cy="568966"/>
      </dsp:txXfrm>
    </dsp:sp>
    <dsp:sp modelId="{03423053-4A0F-4BD5-9423-09CC95830A72}">
      <dsp:nvSpPr>
        <dsp:cNvPr id="0" name=""/>
        <dsp:cNvSpPr/>
      </dsp:nvSpPr>
      <dsp:spPr>
        <a:xfrm>
          <a:off x="5960956" y="2180152"/>
          <a:ext cx="2310339" cy="1745343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tx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1E4A48-2E68-4AA3-8525-CD179754AB6F}">
      <dsp:nvSpPr>
        <dsp:cNvPr id="0" name=""/>
        <dsp:cNvSpPr/>
      </dsp:nvSpPr>
      <dsp:spPr>
        <a:xfrm>
          <a:off x="8440990" y="4692878"/>
          <a:ext cx="4225071" cy="44755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000" b="1" kern="1200" dirty="0" err="1" smtClean="0"/>
            <a:t>Automatic</a:t>
          </a:r>
          <a:r>
            <a:rPr lang="it-IT" sz="2000" b="1" kern="1200" dirty="0" smtClean="0"/>
            <a:t> solar container</a:t>
          </a:r>
          <a:endParaRPr lang="it-IT" sz="2000" b="1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t-IT" sz="2400" kern="1200" dirty="0"/>
        </a:p>
      </dsp:txBody>
      <dsp:txXfrm>
        <a:off x="8451477" y="4703365"/>
        <a:ext cx="4204097" cy="437067"/>
      </dsp:txXfrm>
    </dsp:sp>
    <dsp:sp modelId="{67A0F901-6DEE-4D4C-B423-B763999EA491}">
      <dsp:nvSpPr>
        <dsp:cNvPr id="0" name=""/>
        <dsp:cNvSpPr/>
      </dsp:nvSpPr>
      <dsp:spPr>
        <a:xfrm>
          <a:off x="8457104" y="5123886"/>
          <a:ext cx="4227622" cy="5800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0" rIns="26670" bIns="0" numCol="1" spcCol="1270" anchor="ctr" anchorCtr="0">
          <a:noAutofit/>
        </a:bodyPr>
        <a:lstStyle/>
        <a:p>
          <a:pPr lvl="0" algn="ctr" defTabSz="93345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100" b="1" kern="1200" dirty="0" smtClean="0"/>
            <a:t>Mechatronic applications</a:t>
          </a:r>
          <a:endParaRPr lang="it-IT" sz="2100" kern="1200" dirty="0"/>
        </a:p>
      </dsp:txBody>
      <dsp:txXfrm>
        <a:off x="8457104" y="5123886"/>
        <a:ext cx="2977198" cy="580075"/>
      </dsp:txXfrm>
    </dsp:sp>
    <dsp:sp modelId="{AD3437D8-1A6C-496D-9C14-45AB9EF67983}">
      <dsp:nvSpPr>
        <dsp:cNvPr id="0" name=""/>
        <dsp:cNvSpPr/>
      </dsp:nvSpPr>
      <dsp:spPr>
        <a:xfrm>
          <a:off x="6485434" y="5002819"/>
          <a:ext cx="2677499" cy="2006688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tx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498E52-0FBA-485A-AC05-FF0C644DF49C}">
      <dsp:nvSpPr>
        <dsp:cNvPr id="0" name=""/>
        <dsp:cNvSpPr/>
      </dsp:nvSpPr>
      <dsp:spPr>
        <a:xfrm>
          <a:off x="124904" y="0"/>
          <a:ext cx="1813568" cy="6640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err="1" smtClean="0"/>
            <a:t>Longitudinal</a:t>
          </a:r>
          <a:r>
            <a:rPr lang="it-IT" sz="2400" kern="1200" dirty="0" smtClean="0"/>
            <a:t> </a:t>
          </a:r>
          <a:r>
            <a:rPr lang="it-IT" sz="2400" kern="1200" dirty="0" err="1" smtClean="0"/>
            <a:t>dynamic</a:t>
          </a:r>
          <a:endParaRPr lang="it-IT" sz="2400" kern="1200" dirty="0"/>
        </a:p>
      </dsp:txBody>
      <dsp:txXfrm>
        <a:off x="144355" y="19451"/>
        <a:ext cx="1774666" cy="625189"/>
      </dsp:txXfrm>
    </dsp:sp>
    <dsp:sp modelId="{B2B6CA0B-96EC-4C6D-9CB6-1EBD8F8E190E}">
      <dsp:nvSpPr>
        <dsp:cNvPr id="0" name=""/>
        <dsp:cNvSpPr/>
      </dsp:nvSpPr>
      <dsp:spPr>
        <a:xfrm>
          <a:off x="306261" y="664091"/>
          <a:ext cx="453985" cy="4882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8285"/>
              </a:lnTo>
              <a:lnTo>
                <a:pt x="453985" y="48828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A5503D-1442-4A09-91D3-6D4CB237A5AD}">
      <dsp:nvSpPr>
        <dsp:cNvPr id="0" name=""/>
        <dsp:cNvSpPr/>
      </dsp:nvSpPr>
      <dsp:spPr>
        <a:xfrm>
          <a:off x="760246" y="820331"/>
          <a:ext cx="1751619" cy="6640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err="1" smtClean="0"/>
            <a:t>Power</a:t>
          </a:r>
          <a:r>
            <a:rPr lang="it-IT" sz="1800" kern="1200" dirty="0" smtClean="0"/>
            <a:t> </a:t>
          </a:r>
          <a:r>
            <a:rPr lang="it-IT" sz="1800" kern="1200" dirty="0" err="1" smtClean="0"/>
            <a:t>required</a:t>
          </a:r>
          <a:endParaRPr lang="it-IT" sz="1800" kern="1200" dirty="0"/>
        </a:p>
      </dsp:txBody>
      <dsp:txXfrm>
        <a:off x="779697" y="839782"/>
        <a:ext cx="1712717" cy="625189"/>
      </dsp:txXfrm>
    </dsp:sp>
    <dsp:sp modelId="{265BD692-D239-4033-A66F-4C276C7D3DF6}">
      <dsp:nvSpPr>
        <dsp:cNvPr id="0" name=""/>
        <dsp:cNvSpPr/>
      </dsp:nvSpPr>
      <dsp:spPr>
        <a:xfrm>
          <a:off x="306261" y="664091"/>
          <a:ext cx="445824" cy="13184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8400"/>
              </a:lnTo>
              <a:lnTo>
                <a:pt x="445824" y="13184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EF5DDE-6274-4FE9-8AEB-45F3D6BF6769}">
      <dsp:nvSpPr>
        <dsp:cNvPr id="0" name=""/>
        <dsp:cNvSpPr/>
      </dsp:nvSpPr>
      <dsp:spPr>
        <a:xfrm>
          <a:off x="752085" y="1650446"/>
          <a:ext cx="1751619" cy="6640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Acceleration performance</a:t>
          </a:r>
          <a:endParaRPr lang="it-IT" sz="1800" kern="1200" dirty="0"/>
        </a:p>
      </dsp:txBody>
      <dsp:txXfrm>
        <a:off x="771536" y="1669897"/>
        <a:ext cx="1712717" cy="625189"/>
      </dsp:txXfrm>
    </dsp:sp>
    <dsp:sp modelId="{5D5A0AA6-6001-4288-80FD-8BB77D8E8BE7}">
      <dsp:nvSpPr>
        <dsp:cNvPr id="0" name=""/>
        <dsp:cNvSpPr/>
      </dsp:nvSpPr>
      <dsp:spPr>
        <a:xfrm>
          <a:off x="306261" y="664091"/>
          <a:ext cx="453985" cy="21485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48515"/>
              </a:lnTo>
              <a:lnTo>
                <a:pt x="453985" y="21485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5F889F-B3B3-4683-A915-AF8353EC3C5C}">
      <dsp:nvSpPr>
        <dsp:cNvPr id="0" name=""/>
        <dsp:cNvSpPr/>
      </dsp:nvSpPr>
      <dsp:spPr>
        <a:xfrm>
          <a:off x="760246" y="2480561"/>
          <a:ext cx="1764497" cy="6640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err="1" smtClean="0"/>
            <a:t>Battery</a:t>
          </a:r>
          <a:r>
            <a:rPr lang="it-IT" sz="1800" kern="1200" dirty="0" smtClean="0"/>
            <a:t> </a:t>
          </a:r>
          <a:r>
            <a:rPr lang="it-IT" sz="1800" kern="1200" dirty="0" err="1" smtClean="0"/>
            <a:t>consumption</a:t>
          </a:r>
          <a:endParaRPr lang="it-IT" sz="1800" kern="1200" dirty="0"/>
        </a:p>
      </dsp:txBody>
      <dsp:txXfrm>
        <a:off x="779697" y="2500012"/>
        <a:ext cx="1725595" cy="625189"/>
      </dsp:txXfrm>
    </dsp:sp>
    <dsp:sp modelId="{25AB8839-1DE8-4027-BD4F-08A1E53F8F4C}">
      <dsp:nvSpPr>
        <dsp:cNvPr id="0" name=""/>
        <dsp:cNvSpPr/>
      </dsp:nvSpPr>
      <dsp:spPr>
        <a:xfrm>
          <a:off x="3874789" y="1692"/>
          <a:ext cx="1328183" cy="6640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err="1" smtClean="0"/>
            <a:t>Lateral</a:t>
          </a:r>
          <a:r>
            <a:rPr lang="it-IT" sz="2400" kern="1200" dirty="0" smtClean="0"/>
            <a:t> </a:t>
          </a:r>
          <a:r>
            <a:rPr lang="it-IT" sz="2400" kern="1200" dirty="0" err="1" smtClean="0"/>
            <a:t>dynamic</a:t>
          </a:r>
          <a:endParaRPr lang="it-IT" sz="2400" kern="1200" dirty="0"/>
        </a:p>
      </dsp:txBody>
      <dsp:txXfrm>
        <a:off x="3894240" y="21143"/>
        <a:ext cx="1289281" cy="625189"/>
      </dsp:txXfrm>
    </dsp:sp>
    <dsp:sp modelId="{F4BC3497-8513-4A1C-9654-C90E8E6E5FEC}">
      <dsp:nvSpPr>
        <dsp:cNvPr id="0" name=""/>
        <dsp:cNvSpPr/>
      </dsp:nvSpPr>
      <dsp:spPr>
        <a:xfrm>
          <a:off x="4007607" y="665784"/>
          <a:ext cx="200539" cy="4980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8068"/>
              </a:lnTo>
              <a:lnTo>
                <a:pt x="200539" y="4980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A500B4-5B23-4E79-9FC5-61B58FAAA2C0}">
      <dsp:nvSpPr>
        <dsp:cNvPr id="0" name=""/>
        <dsp:cNvSpPr/>
      </dsp:nvSpPr>
      <dsp:spPr>
        <a:xfrm>
          <a:off x="4208147" y="831807"/>
          <a:ext cx="1511951" cy="6640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Steady state Handling</a:t>
          </a:r>
          <a:endParaRPr lang="it-IT" sz="1800" kern="1200" dirty="0"/>
        </a:p>
      </dsp:txBody>
      <dsp:txXfrm>
        <a:off x="4227598" y="851258"/>
        <a:ext cx="1473049" cy="625189"/>
      </dsp:txXfrm>
    </dsp:sp>
    <dsp:sp modelId="{5F24AA49-E782-46C3-8050-8974E19914E5}">
      <dsp:nvSpPr>
        <dsp:cNvPr id="0" name=""/>
        <dsp:cNvSpPr/>
      </dsp:nvSpPr>
      <dsp:spPr>
        <a:xfrm>
          <a:off x="4007607" y="665784"/>
          <a:ext cx="200539" cy="13281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8183"/>
              </a:lnTo>
              <a:lnTo>
                <a:pt x="200539" y="13281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2CD458-FA70-4E79-A4A9-597EBA01E470}">
      <dsp:nvSpPr>
        <dsp:cNvPr id="0" name=""/>
        <dsp:cNvSpPr/>
      </dsp:nvSpPr>
      <dsp:spPr>
        <a:xfrm>
          <a:off x="4208147" y="1661922"/>
          <a:ext cx="1533563" cy="6640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Steady-state with drive </a:t>
          </a:r>
          <a:r>
            <a:rPr lang="it-IT" sz="1800" kern="1200" dirty="0" err="1" smtClean="0"/>
            <a:t>wheel</a:t>
          </a:r>
          <a:endParaRPr lang="it-IT" sz="1800" kern="1200" dirty="0"/>
        </a:p>
      </dsp:txBody>
      <dsp:txXfrm>
        <a:off x="4227598" y="1681373"/>
        <a:ext cx="1494661" cy="625189"/>
      </dsp:txXfrm>
    </dsp:sp>
    <dsp:sp modelId="{2F244DDC-540D-4598-956C-974F66C0793C}">
      <dsp:nvSpPr>
        <dsp:cNvPr id="0" name=""/>
        <dsp:cNvSpPr/>
      </dsp:nvSpPr>
      <dsp:spPr>
        <a:xfrm>
          <a:off x="6687938" y="0"/>
          <a:ext cx="1328183" cy="6640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smtClean="0"/>
            <a:t>Vertical </a:t>
          </a:r>
          <a:r>
            <a:rPr lang="it-IT" sz="2400" kern="1200" dirty="0" err="1" smtClean="0"/>
            <a:t>dynamic</a:t>
          </a:r>
          <a:endParaRPr lang="it-IT" sz="2400" kern="1200" dirty="0"/>
        </a:p>
      </dsp:txBody>
      <dsp:txXfrm>
        <a:off x="6707389" y="19451"/>
        <a:ext cx="1289281" cy="625189"/>
      </dsp:txXfrm>
    </dsp:sp>
    <dsp:sp modelId="{4DAB9143-FA64-44AE-9099-F42A5C7FCF62}">
      <dsp:nvSpPr>
        <dsp:cNvPr id="0" name=""/>
        <dsp:cNvSpPr/>
      </dsp:nvSpPr>
      <dsp:spPr>
        <a:xfrm>
          <a:off x="6820756" y="664091"/>
          <a:ext cx="200600" cy="4937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3744"/>
              </a:lnTo>
              <a:lnTo>
                <a:pt x="200600" y="4937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C9D138-865B-45AE-BED1-4EA798CBEABD}">
      <dsp:nvSpPr>
        <dsp:cNvPr id="0" name=""/>
        <dsp:cNvSpPr/>
      </dsp:nvSpPr>
      <dsp:spPr>
        <a:xfrm>
          <a:off x="7021357" y="825790"/>
          <a:ext cx="1402402" cy="6640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2 </a:t>
          </a:r>
          <a:r>
            <a:rPr lang="it-IT" sz="1800" kern="1200" dirty="0" err="1" smtClean="0"/>
            <a:t>dof</a:t>
          </a:r>
          <a:r>
            <a:rPr lang="it-IT" sz="1800" kern="1200" dirty="0" smtClean="0"/>
            <a:t> </a:t>
          </a:r>
          <a:r>
            <a:rPr lang="it-IT" sz="1800" kern="1200" dirty="0" err="1" smtClean="0"/>
            <a:t>suspension</a:t>
          </a:r>
          <a:endParaRPr lang="it-IT" sz="1800" kern="1200" dirty="0"/>
        </a:p>
      </dsp:txBody>
      <dsp:txXfrm>
        <a:off x="7040808" y="845241"/>
        <a:ext cx="1363500" cy="625189"/>
      </dsp:txXfrm>
    </dsp:sp>
    <dsp:sp modelId="{BF429DC6-5DDD-43CD-83E3-87B34676817D}">
      <dsp:nvSpPr>
        <dsp:cNvPr id="0" name=""/>
        <dsp:cNvSpPr/>
      </dsp:nvSpPr>
      <dsp:spPr>
        <a:xfrm>
          <a:off x="6820756" y="664091"/>
          <a:ext cx="200600" cy="1323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3859"/>
              </a:lnTo>
              <a:lnTo>
                <a:pt x="200600" y="13238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D3A6FC-B5C7-4CEE-B822-F5C62EC7BDCE}">
      <dsp:nvSpPr>
        <dsp:cNvPr id="0" name=""/>
        <dsp:cNvSpPr/>
      </dsp:nvSpPr>
      <dsp:spPr>
        <a:xfrm>
          <a:off x="7021357" y="1655905"/>
          <a:ext cx="1422739" cy="6640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Pitch </a:t>
          </a:r>
          <a:r>
            <a:rPr lang="it-IT" sz="1800" kern="1200" dirty="0" err="1" smtClean="0"/>
            <a:t>oscillation</a:t>
          </a:r>
          <a:endParaRPr lang="it-IT" sz="1800" kern="1200" dirty="0"/>
        </a:p>
      </dsp:txBody>
      <dsp:txXfrm>
        <a:off x="7040808" y="1675356"/>
        <a:ext cx="1383837" cy="625189"/>
      </dsp:txXfrm>
    </dsp:sp>
    <dsp:sp modelId="{67C81B44-D6E1-409C-B078-70674FF3F06E}">
      <dsp:nvSpPr>
        <dsp:cNvPr id="0" name=""/>
        <dsp:cNvSpPr/>
      </dsp:nvSpPr>
      <dsp:spPr>
        <a:xfrm>
          <a:off x="6820756" y="664091"/>
          <a:ext cx="200600" cy="21539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53974"/>
              </a:lnTo>
              <a:lnTo>
                <a:pt x="200600" y="21539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708CA6-9BB0-4908-A110-4BDFA4F7ADFD}">
      <dsp:nvSpPr>
        <dsp:cNvPr id="0" name=""/>
        <dsp:cNvSpPr/>
      </dsp:nvSpPr>
      <dsp:spPr>
        <a:xfrm>
          <a:off x="7021357" y="2486020"/>
          <a:ext cx="1426926" cy="6640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err="1" smtClean="0"/>
            <a:t>Roll</a:t>
          </a:r>
          <a:r>
            <a:rPr lang="it-IT" sz="1800" kern="1200" dirty="0" smtClean="0"/>
            <a:t> </a:t>
          </a:r>
          <a:r>
            <a:rPr lang="it-IT" sz="1800" kern="1200" dirty="0" err="1" smtClean="0"/>
            <a:t>motion</a:t>
          </a:r>
          <a:endParaRPr lang="it-IT" sz="1800" kern="1200" dirty="0"/>
        </a:p>
      </dsp:txBody>
      <dsp:txXfrm>
        <a:off x="7040808" y="2505471"/>
        <a:ext cx="1388024" cy="625189"/>
      </dsp:txXfrm>
    </dsp:sp>
    <dsp:sp modelId="{BFDA44E1-D0E5-4A7F-9CEE-28C1EAD37F33}">
      <dsp:nvSpPr>
        <dsp:cNvPr id="0" name=""/>
        <dsp:cNvSpPr/>
      </dsp:nvSpPr>
      <dsp:spPr>
        <a:xfrm>
          <a:off x="9233699" y="0"/>
          <a:ext cx="1328183" cy="6640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err="1" smtClean="0"/>
            <a:t>Stabilty</a:t>
          </a:r>
          <a:endParaRPr lang="it-IT" sz="2400" kern="1200" dirty="0"/>
        </a:p>
      </dsp:txBody>
      <dsp:txXfrm>
        <a:off x="9253150" y="19451"/>
        <a:ext cx="1289281" cy="625189"/>
      </dsp:txXfrm>
    </dsp:sp>
    <dsp:sp modelId="{57A03EB7-12EF-46EE-883C-DEF078D5641B}">
      <dsp:nvSpPr>
        <dsp:cNvPr id="0" name=""/>
        <dsp:cNvSpPr/>
      </dsp:nvSpPr>
      <dsp:spPr>
        <a:xfrm>
          <a:off x="9366518" y="664091"/>
          <a:ext cx="200595" cy="4894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9461"/>
              </a:lnTo>
              <a:lnTo>
                <a:pt x="200595" y="4894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9E0D5D-4D71-4821-963E-42CC8CA7E4E2}">
      <dsp:nvSpPr>
        <dsp:cNvPr id="0" name=""/>
        <dsp:cNvSpPr/>
      </dsp:nvSpPr>
      <dsp:spPr>
        <a:xfrm>
          <a:off x="9567113" y="821507"/>
          <a:ext cx="1371524" cy="6640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err="1" smtClean="0"/>
            <a:t>Locked</a:t>
          </a:r>
          <a:r>
            <a:rPr lang="it-IT" sz="1800" kern="1200" dirty="0" smtClean="0"/>
            <a:t> </a:t>
          </a:r>
          <a:r>
            <a:rPr lang="it-IT" sz="1800" kern="1200" dirty="0" err="1" smtClean="0"/>
            <a:t>controls</a:t>
          </a:r>
          <a:r>
            <a:rPr lang="it-IT" sz="1800" kern="1200" dirty="0" smtClean="0"/>
            <a:t> </a:t>
          </a:r>
          <a:r>
            <a:rPr lang="it-IT" sz="1800" kern="1200" dirty="0" err="1" smtClean="0"/>
            <a:t>stability</a:t>
          </a:r>
          <a:endParaRPr lang="it-IT" sz="1800" kern="1200" dirty="0"/>
        </a:p>
      </dsp:txBody>
      <dsp:txXfrm>
        <a:off x="9586564" y="840958"/>
        <a:ext cx="1332622" cy="625189"/>
      </dsp:txXfrm>
    </dsp:sp>
    <dsp:sp modelId="{35062BD4-EEE6-46F7-93CE-A966845DB3D7}">
      <dsp:nvSpPr>
        <dsp:cNvPr id="0" name=""/>
        <dsp:cNvSpPr/>
      </dsp:nvSpPr>
      <dsp:spPr>
        <a:xfrm>
          <a:off x="9366518" y="664091"/>
          <a:ext cx="200595" cy="13195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9576"/>
              </a:lnTo>
              <a:lnTo>
                <a:pt x="200595" y="13195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82936E-F438-4817-9FA4-48CD0CE72DBA}">
      <dsp:nvSpPr>
        <dsp:cNvPr id="0" name=""/>
        <dsp:cNvSpPr/>
      </dsp:nvSpPr>
      <dsp:spPr>
        <a:xfrm>
          <a:off x="9567113" y="1651622"/>
          <a:ext cx="1371524" cy="6640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err="1" smtClean="0"/>
            <a:t>Step</a:t>
          </a:r>
          <a:r>
            <a:rPr lang="it-IT" sz="1800" kern="1200" dirty="0" smtClean="0"/>
            <a:t> </a:t>
          </a:r>
          <a:r>
            <a:rPr lang="it-IT" sz="1800" kern="1200" dirty="0" err="1" smtClean="0"/>
            <a:t>steering</a:t>
          </a:r>
          <a:r>
            <a:rPr lang="it-IT" sz="1800" kern="1200" dirty="0" smtClean="0"/>
            <a:t> input</a:t>
          </a:r>
          <a:endParaRPr lang="it-IT" sz="1800" kern="1200" dirty="0"/>
        </a:p>
      </dsp:txBody>
      <dsp:txXfrm>
        <a:off x="9586564" y="1671073"/>
        <a:ext cx="1332622" cy="625189"/>
      </dsp:txXfrm>
    </dsp:sp>
    <dsp:sp modelId="{4E696601-709D-4E3A-8A01-79F6D3DF0BF1}">
      <dsp:nvSpPr>
        <dsp:cNvPr id="0" name=""/>
        <dsp:cNvSpPr/>
      </dsp:nvSpPr>
      <dsp:spPr>
        <a:xfrm>
          <a:off x="9366518" y="664091"/>
          <a:ext cx="200595" cy="21496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49690"/>
              </a:lnTo>
              <a:lnTo>
                <a:pt x="200595" y="214969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201E38-0653-454B-9901-B02CFB58FAFC}">
      <dsp:nvSpPr>
        <dsp:cNvPr id="0" name=""/>
        <dsp:cNvSpPr/>
      </dsp:nvSpPr>
      <dsp:spPr>
        <a:xfrm>
          <a:off x="9567113" y="2481736"/>
          <a:ext cx="1387038" cy="6640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Wind </a:t>
          </a:r>
          <a:r>
            <a:rPr lang="it-IT" sz="1800" kern="1200" dirty="0" err="1" smtClean="0"/>
            <a:t>gust</a:t>
          </a:r>
          <a:r>
            <a:rPr lang="it-IT" sz="1800" kern="1200" dirty="0" smtClean="0"/>
            <a:t> input</a:t>
          </a:r>
          <a:endParaRPr lang="it-IT" sz="1800" kern="1200" dirty="0"/>
        </a:p>
      </dsp:txBody>
      <dsp:txXfrm>
        <a:off x="9586564" y="2501187"/>
        <a:ext cx="1348136" cy="625189"/>
      </dsp:txXfrm>
    </dsp:sp>
    <dsp:sp modelId="{2D27DBE1-552C-4D5E-B073-0DA859CCCD8B}">
      <dsp:nvSpPr>
        <dsp:cNvPr id="0" name=""/>
        <dsp:cNvSpPr/>
      </dsp:nvSpPr>
      <dsp:spPr>
        <a:xfrm>
          <a:off x="9366518" y="664091"/>
          <a:ext cx="231388" cy="29463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46388"/>
              </a:lnTo>
              <a:lnTo>
                <a:pt x="231388" y="29463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B73382-774F-4901-BA6B-999869EFD220}">
      <dsp:nvSpPr>
        <dsp:cNvPr id="0" name=""/>
        <dsp:cNvSpPr/>
      </dsp:nvSpPr>
      <dsp:spPr>
        <a:xfrm>
          <a:off x="9597906" y="3278434"/>
          <a:ext cx="1309939" cy="6640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smtClean="0"/>
            <a:t>Driver model</a:t>
          </a:r>
          <a:endParaRPr lang="it-IT" sz="1800" kern="1200" dirty="0"/>
        </a:p>
      </dsp:txBody>
      <dsp:txXfrm>
        <a:off x="9617357" y="3297885"/>
        <a:ext cx="1271037" cy="6251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 eaLnBrk="1" hangingPunct="1">
              <a:defRPr sz="13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 eaLnBrk="1" hangingPunct="1">
              <a:defRPr sz="1300"/>
            </a:lvl1pPr>
          </a:lstStyle>
          <a:p>
            <a:pPr>
              <a:defRPr/>
            </a:pPr>
            <a:fld id="{34CA2EC4-9078-44B3-84A3-39065D1DA151}" type="datetimeFigureOut">
              <a:rPr lang="it-IT"/>
              <a:pPr>
                <a:defRPr/>
              </a:pPr>
              <a:t>21/02/2019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11737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 eaLnBrk="1" hangingPunct="1">
              <a:defRPr sz="13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fld id="{37525F5E-1B77-4649-B457-6887DF3B761C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954049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38213" y="750888"/>
            <a:ext cx="5011737" cy="3757612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25F5E-1B77-4649-B457-6887DF3B761C}" type="slidenum">
              <a:rPr lang="it-IT" altLang="it-IT" smtClean="0"/>
              <a:pPr/>
              <a:t>1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605194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38213" y="750888"/>
            <a:ext cx="5011737" cy="3757612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25F5E-1B77-4649-B457-6887DF3B761C}" type="slidenum">
              <a:rPr lang="it-IT" altLang="it-IT" smtClean="0"/>
              <a:pPr/>
              <a:t>10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92993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38213" y="750888"/>
            <a:ext cx="5011737" cy="3757612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25F5E-1B77-4649-B457-6887DF3B761C}" type="slidenum">
              <a:rPr lang="it-IT" altLang="it-IT"/>
              <a:pPr/>
              <a:t>11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7653129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38213" y="750888"/>
            <a:ext cx="5011737" cy="3757612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25F5E-1B77-4649-B457-6887DF3B761C}" type="slidenum">
              <a:rPr lang="it-IT" altLang="it-IT" smtClean="0"/>
              <a:pPr/>
              <a:t>12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63162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38213" y="750888"/>
            <a:ext cx="5011737" cy="3757612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25F5E-1B77-4649-B457-6887DF3B761C}" type="slidenum">
              <a:rPr lang="it-IT" altLang="it-IT" smtClean="0"/>
              <a:pPr/>
              <a:t>2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2278347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38213" y="750888"/>
            <a:ext cx="5011737" cy="3757612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25F5E-1B77-4649-B457-6887DF3B761C}" type="slidenum">
              <a:rPr lang="it-IT" altLang="it-IT" smtClean="0"/>
              <a:pPr/>
              <a:t>3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712030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38213" y="750888"/>
            <a:ext cx="5011737" cy="3757612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25F5E-1B77-4649-B457-6887DF3B761C}" type="slidenum">
              <a:rPr lang="it-IT" altLang="it-IT" smtClean="0"/>
              <a:pPr/>
              <a:t>4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78007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38213" y="750888"/>
            <a:ext cx="5011737" cy="3757612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25F5E-1B77-4649-B457-6887DF3B761C}" type="slidenum">
              <a:rPr lang="it-IT" altLang="it-IT" smtClean="0"/>
              <a:pPr/>
              <a:t>5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995860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38213" y="750888"/>
            <a:ext cx="5011737" cy="3757612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25F5E-1B77-4649-B457-6887DF3B761C}" type="slidenum">
              <a:rPr lang="it-IT" altLang="it-IT" smtClean="0"/>
              <a:pPr/>
              <a:t>6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5816635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38213" y="750888"/>
            <a:ext cx="5011737" cy="3757612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25F5E-1B77-4649-B457-6887DF3B761C}" type="slidenum">
              <a:rPr lang="it-IT" altLang="it-IT" smtClean="0"/>
              <a:pPr/>
              <a:t>7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6624937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38213" y="750888"/>
            <a:ext cx="5011737" cy="3757612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25F5E-1B77-4649-B457-6887DF3B761C}" type="slidenum">
              <a:rPr lang="it-IT" altLang="it-IT" smtClean="0"/>
              <a:pPr/>
              <a:t>8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391132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38213" y="750888"/>
            <a:ext cx="5011737" cy="3757612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25F5E-1B77-4649-B457-6887DF3B761C}" type="slidenum">
              <a:rPr lang="it-IT" altLang="it-IT" smtClean="0"/>
              <a:pPr/>
              <a:t>9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301100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74725" y="3030541"/>
            <a:ext cx="11055350" cy="2090737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951040" y="5527679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23" indent="0" algn="ctr">
              <a:buNone/>
              <a:defRPr/>
            </a:lvl2pPr>
            <a:lvl3pPr marL="914446" indent="0" algn="ctr">
              <a:buNone/>
              <a:defRPr/>
            </a:lvl3pPr>
            <a:lvl4pPr marL="1371669" indent="0" algn="ctr">
              <a:buNone/>
              <a:defRPr/>
            </a:lvl4pPr>
            <a:lvl5pPr marL="1828891" indent="0" algn="ctr">
              <a:buNone/>
              <a:defRPr/>
            </a:lvl5pPr>
            <a:lvl6pPr marL="2286114" indent="0" algn="ctr">
              <a:buNone/>
              <a:defRPr/>
            </a:lvl6pPr>
            <a:lvl7pPr marL="2743337" indent="0" algn="ctr">
              <a:buNone/>
              <a:defRPr/>
            </a:lvl7pPr>
            <a:lvl8pPr marL="3200560" indent="0" algn="ctr">
              <a:buNone/>
              <a:defRPr/>
            </a:lvl8pPr>
            <a:lvl9pPr marL="3657783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795539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800914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9118601" y="1638300"/>
            <a:ext cx="2616200" cy="45212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45212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006441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902744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23" indent="0">
              <a:buNone/>
              <a:defRPr sz="1800"/>
            </a:lvl2pPr>
            <a:lvl3pPr marL="914446" indent="0">
              <a:buNone/>
              <a:defRPr sz="1600"/>
            </a:lvl3pPr>
            <a:lvl4pPr marL="1371669" indent="0">
              <a:buNone/>
              <a:defRPr sz="1400"/>
            </a:lvl4pPr>
            <a:lvl5pPr marL="1828891" indent="0">
              <a:buNone/>
              <a:defRPr sz="1400"/>
            </a:lvl5pPr>
            <a:lvl6pPr marL="2286114" indent="0">
              <a:buNone/>
              <a:defRPr sz="1400"/>
            </a:lvl6pPr>
            <a:lvl7pPr marL="2743337" indent="0">
              <a:buNone/>
              <a:defRPr sz="1400"/>
            </a:lvl7pPr>
            <a:lvl8pPr marL="3200560" indent="0">
              <a:buNone/>
              <a:defRPr sz="1400"/>
            </a:lvl8pPr>
            <a:lvl9pPr marL="3657783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28747601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578601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46558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50877" y="2182816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23" indent="0">
              <a:buNone/>
              <a:defRPr sz="2000" b="1"/>
            </a:lvl2pPr>
            <a:lvl3pPr marL="914446" indent="0">
              <a:buNone/>
              <a:defRPr sz="1800" b="1"/>
            </a:lvl3pPr>
            <a:lvl4pPr marL="1371669" indent="0">
              <a:buNone/>
              <a:defRPr sz="1600" b="1"/>
            </a:lvl4pPr>
            <a:lvl5pPr marL="1828891" indent="0">
              <a:buNone/>
              <a:defRPr sz="1600" b="1"/>
            </a:lvl5pPr>
            <a:lvl6pPr marL="2286114" indent="0">
              <a:buNone/>
              <a:defRPr sz="1600" b="1"/>
            </a:lvl6pPr>
            <a:lvl7pPr marL="2743337" indent="0">
              <a:buNone/>
              <a:defRPr sz="1600" b="1"/>
            </a:lvl7pPr>
            <a:lvl8pPr marL="3200560" indent="0">
              <a:buNone/>
              <a:defRPr sz="1600" b="1"/>
            </a:lvl8pPr>
            <a:lvl9pPr marL="3657783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50877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605590" y="2182816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23" indent="0">
              <a:buNone/>
              <a:defRPr sz="2000" b="1"/>
            </a:lvl2pPr>
            <a:lvl3pPr marL="914446" indent="0">
              <a:buNone/>
              <a:defRPr sz="1800" b="1"/>
            </a:lvl3pPr>
            <a:lvl4pPr marL="1371669" indent="0">
              <a:buNone/>
              <a:defRPr sz="1600" b="1"/>
            </a:lvl4pPr>
            <a:lvl5pPr marL="1828891" indent="0">
              <a:buNone/>
              <a:defRPr sz="1600" b="1"/>
            </a:lvl5pPr>
            <a:lvl6pPr marL="2286114" indent="0">
              <a:buNone/>
              <a:defRPr sz="1600" b="1"/>
            </a:lvl6pPr>
            <a:lvl7pPr marL="2743337" indent="0">
              <a:buNone/>
              <a:defRPr sz="1600" b="1"/>
            </a:lvl7pPr>
            <a:lvl8pPr marL="3200560" indent="0">
              <a:buNone/>
              <a:defRPr sz="1600" b="1"/>
            </a:lvl8pPr>
            <a:lvl9pPr marL="3657783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605590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098741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372513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66690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50875" y="388942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50875" y="2041529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23" indent="0">
              <a:buNone/>
              <a:defRPr sz="1200"/>
            </a:lvl2pPr>
            <a:lvl3pPr marL="914446" indent="0">
              <a:buNone/>
              <a:defRPr sz="1000"/>
            </a:lvl3pPr>
            <a:lvl4pPr marL="1371669" indent="0">
              <a:buNone/>
              <a:defRPr sz="900"/>
            </a:lvl4pPr>
            <a:lvl5pPr marL="1828891" indent="0">
              <a:buNone/>
              <a:defRPr sz="900"/>
            </a:lvl5pPr>
            <a:lvl6pPr marL="2286114" indent="0">
              <a:buNone/>
              <a:defRPr sz="900"/>
            </a:lvl6pPr>
            <a:lvl7pPr marL="2743337" indent="0">
              <a:buNone/>
              <a:defRPr sz="900"/>
            </a:lvl7pPr>
            <a:lvl8pPr marL="3200560" indent="0">
              <a:buNone/>
              <a:defRPr sz="900"/>
            </a:lvl8pPr>
            <a:lvl9pPr marL="3657783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57949090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49527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549527" y="871542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pPr lvl="0"/>
            <a:endParaRPr lang="it-IT" noProof="0" smtClean="0">
              <a:sym typeface="Gill Sans" charset="0"/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549527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23" indent="0">
              <a:buNone/>
              <a:defRPr sz="1200"/>
            </a:lvl2pPr>
            <a:lvl3pPr marL="914446" indent="0">
              <a:buNone/>
              <a:defRPr sz="1000"/>
            </a:lvl3pPr>
            <a:lvl4pPr marL="1371669" indent="0">
              <a:buNone/>
              <a:defRPr sz="900"/>
            </a:lvl4pPr>
            <a:lvl5pPr marL="1828891" indent="0">
              <a:buNone/>
              <a:defRPr sz="900"/>
            </a:lvl5pPr>
            <a:lvl6pPr marL="2286114" indent="0">
              <a:buNone/>
              <a:defRPr sz="900"/>
            </a:lvl6pPr>
            <a:lvl7pPr marL="2743337" indent="0">
              <a:buNone/>
              <a:defRPr sz="900"/>
            </a:lvl7pPr>
            <a:lvl8pPr marL="3200560" indent="0">
              <a:buNone/>
              <a:defRPr sz="900"/>
            </a:lvl8pPr>
            <a:lvl9pPr marL="3657783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02746992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altLang="it-IT" smtClean="0">
                <a:sym typeface="Gill Sans" charset="0"/>
              </a:rPr>
              <a:t>Second level</a:t>
            </a:r>
          </a:p>
          <a:p>
            <a:pPr lvl="2"/>
            <a:r>
              <a:rPr lang="en-US" altLang="it-IT" smtClean="0">
                <a:sym typeface="Gill Sans" charset="0"/>
              </a:rPr>
              <a:t>Third level</a:t>
            </a:r>
          </a:p>
          <a:p>
            <a:pPr lvl="3"/>
            <a:r>
              <a:rPr lang="en-US" altLang="it-IT" smtClean="0">
                <a:sym typeface="Gill Sans" charset="0"/>
              </a:rPr>
              <a:t>Fourth level</a:t>
            </a:r>
          </a:p>
          <a:p>
            <a:pPr lvl="4"/>
            <a:r>
              <a:rPr lang="en-US" altLang="it-IT" smtClean="0">
                <a:sym typeface="Gill Sans" charset="0"/>
              </a:rPr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23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46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69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91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17" indent="-342917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88" indent="-285765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57" indent="-228611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80" indent="-228611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503" indent="-228611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23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46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69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91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it-IT"/>
      </a:defPPr>
      <a:lvl1pPr marL="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46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9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1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4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diagramColors" Target="../diagrams/colors5.xml"/><Relationship Id="rId3" Type="http://schemas.openxmlformats.org/officeDocument/2006/relationships/slide" Target="slide3.xml"/><Relationship Id="rId7" Type="http://schemas.openxmlformats.org/officeDocument/2006/relationships/image" Target="../media/image49.png"/><Relationship Id="rId12" Type="http://schemas.openxmlformats.org/officeDocument/2006/relationships/diagramQuickStyle" Target="../diagrams/quickStyle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11" Type="http://schemas.openxmlformats.org/officeDocument/2006/relationships/diagramLayout" Target="../diagrams/layout5.xml"/><Relationship Id="rId5" Type="http://schemas.openxmlformats.org/officeDocument/2006/relationships/image" Target="../media/image47.png"/><Relationship Id="rId15" Type="http://schemas.openxmlformats.org/officeDocument/2006/relationships/image" Target="../media/image3.jpeg"/><Relationship Id="rId10" Type="http://schemas.openxmlformats.org/officeDocument/2006/relationships/diagramData" Target="../diagrams/data5.xml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4" Type="http://schemas.microsoft.com/office/2007/relationships/diagramDrawing" Target="../diagrams/drawing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slide" Target="slide3.xml"/><Relationship Id="rId7" Type="http://schemas.openxmlformats.org/officeDocument/2006/relationships/image" Target="../media/image5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G"/><Relationship Id="rId5" Type="http://schemas.openxmlformats.org/officeDocument/2006/relationships/image" Target="../media/image53.JPG"/><Relationship Id="rId10" Type="http://schemas.openxmlformats.org/officeDocument/2006/relationships/image" Target="../media/image3.jpeg"/><Relationship Id="rId4" Type="http://schemas.openxmlformats.org/officeDocument/2006/relationships/image" Target="../media/image52.JPG"/><Relationship Id="rId9" Type="http://schemas.openxmlformats.org/officeDocument/2006/relationships/image" Target="../media/image5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alessandro.genta@ankers.it" TargetMode="External"/><Relationship Id="rId5" Type="http://schemas.openxmlformats.org/officeDocument/2006/relationships/hyperlink" Target="mailto:andrea.chiumello@ankers.it" TargetMode="External"/><Relationship Id="rId4" Type="http://schemas.openxmlformats.org/officeDocument/2006/relationships/hyperlink" Target="http://www.ankers.it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g"/><Relationship Id="rId18" Type="http://schemas.openxmlformats.org/officeDocument/2006/relationships/image" Target="../media/image18.jpg"/><Relationship Id="rId3" Type="http://schemas.openxmlformats.org/officeDocument/2006/relationships/slide" Target="slide3.xml"/><Relationship Id="rId21" Type="http://schemas.openxmlformats.org/officeDocument/2006/relationships/image" Target="../media/image21.png"/><Relationship Id="rId7" Type="http://schemas.openxmlformats.org/officeDocument/2006/relationships/image" Target="../media/image8.jpg"/><Relationship Id="rId12" Type="http://schemas.openxmlformats.org/officeDocument/2006/relationships/image" Target="../media/image13.jp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6.jp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5" Type="http://schemas.openxmlformats.org/officeDocument/2006/relationships/image" Target="../media/image3.jpeg"/><Relationship Id="rId23" Type="http://schemas.openxmlformats.org/officeDocument/2006/relationships/image" Target="../media/image23.png"/><Relationship Id="rId10" Type="http://schemas.openxmlformats.org/officeDocument/2006/relationships/image" Target="../media/image11.png"/><Relationship Id="rId19" Type="http://schemas.openxmlformats.org/officeDocument/2006/relationships/image" Target="../media/image19.png"/><Relationship Id="rId4" Type="http://schemas.openxmlformats.org/officeDocument/2006/relationships/image" Target="../media/image5.jpg"/><Relationship Id="rId9" Type="http://schemas.openxmlformats.org/officeDocument/2006/relationships/image" Target="../media/image10.jpg"/><Relationship Id="rId14" Type="http://schemas.openxmlformats.org/officeDocument/2006/relationships/image" Target="../media/image15.jpeg"/><Relationship Id="rId22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" Target="slide3.xm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slide" Target="slide3.xml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slide" Target="slide3.xml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13" Type="http://schemas.openxmlformats.org/officeDocument/2006/relationships/image" Target="../media/image43.png"/><Relationship Id="rId3" Type="http://schemas.openxmlformats.org/officeDocument/2006/relationships/slide" Target="slide3.xml"/><Relationship Id="rId7" Type="http://schemas.openxmlformats.org/officeDocument/2006/relationships/diagramColors" Target="../diagrams/colors4.xml"/><Relationship Id="rId12" Type="http://schemas.openxmlformats.org/officeDocument/2006/relationships/image" Target="../media/image4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11" Type="http://schemas.openxmlformats.org/officeDocument/2006/relationships/image" Target="../media/image41.jpeg"/><Relationship Id="rId5" Type="http://schemas.openxmlformats.org/officeDocument/2006/relationships/diagramLayout" Target="../diagrams/layout4.xml"/><Relationship Id="rId10" Type="http://schemas.openxmlformats.org/officeDocument/2006/relationships/image" Target="../media/image40.jpeg"/><Relationship Id="rId4" Type="http://schemas.openxmlformats.org/officeDocument/2006/relationships/diagramData" Target="../diagrams/data4.xml"/><Relationship Id="rId9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/>
          </p:cNvSpPr>
          <p:nvPr/>
        </p:nvSpPr>
        <p:spPr bwMode="auto">
          <a:xfrm>
            <a:off x="12701" y="555626"/>
            <a:ext cx="12979400" cy="217488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>
            <a:lvl1pPr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it-IT" altLang="it-IT" sz="4200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/>
          </p:cNvSpPr>
          <p:nvPr/>
        </p:nvSpPr>
        <p:spPr bwMode="auto">
          <a:xfrm>
            <a:off x="12701" y="9197974"/>
            <a:ext cx="12979400" cy="2159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en-US" sz="1400" dirty="0">
                <a:solidFill>
                  <a:schemeClr val="bg1"/>
                </a:solidFill>
              </a:rPr>
              <a:t>Copyright ©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AnKer</a:t>
            </a:r>
            <a:r>
              <a:rPr lang="en-US" sz="1400" dirty="0" err="1">
                <a:solidFill>
                  <a:schemeClr val="bg1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s</a:t>
            </a:r>
            <a:r>
              <a:rPr lang="en-US" sz="1400" dirty="0">
                <a:solidFill>
                  <a:schemeClr val="bg1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 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juss</a:t>
            </a:r>
            <a:r>
              <a:rPr lang="en-US" sz="1400" dirty="0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-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amg</a:t>
            </a:r>
            <a:r>
              <a:rPr lang="en-US" sz="1400" dirty="0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 </a:t>
            </a:r>
            <a:r>
              <a:rPr lang="en-US" sz="1400" dirty="0">
                <a:solidFill>
                  <a:schemeClr val="bg1"/>
                </a:solidFill>
              </a:rPr>
              <a:t>, Privacy Statement Terms and Conditions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ea typeface="Gill Sans" charset="0"/>
              <a:cs typeface="Gill Sans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14" y="867448"/>
            <a:ext cx="11282675" cy="827999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>
            <a:hlinkClick r:id="rId3" action="ppaction://hlinksldjump"/>
          </p:cNvPr>
          <p:cNvSpPr/>
          <p:nvPr/>
        </p:nvSpPr>
        <p:spPr>
          <a:xfrm>
            <a:off x="1" y="1852616"/>
            <a:ext cx="13004800" cy="6886681"/>
          </a:xfrm>
          <a:prstGeom prst="rect">
            <a:avLst/>
          </a:pr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417" tIns="45709" rIns="91417" bIns="45709" anchor="ctr"/>
          <a:lstStyle/>
          <a:p>
            <a:pPr algn="ctr" defTabSz="52133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2100" kern="0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0463" y="8270719"/>
            <a:ext cx="2434724" cy="719063"/>
          </a:xfrm>
          <a:prstGeom prst="rect">
            <a:avLst/>
          </a:prstGeom>
        </p:spPr>
      </p:pic>
      <p:sp>
        <p:nvSpPr>
          <p:cNvPr id="17413" name="Rectangle 2"/>
          <p:cNvSpPr>
            <a:spLocks/>
          </p:cNvSpPr>
          <p:nvPr/>
        </p:nvSpPr>
        <p:spPr bwMode="auto">
          <a:xfrm>
            <a:off x="12701" y="1636715"/>
            <a:ext cx="12979400" cy="217487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>
            <a:lvl1pPr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it-IT" altLang="it-IT" sz="4200">
              <a:solidFill>
                <a:srgbClr val="000000"/>
              </a:solidFill>
            </a:endParaRPr>
          </a:p>
        </p:txBody>
      </p:sp>
      <p:sp>
        <p:nvSpPr>
          <p:cNvPr id="9" name="Rectangle 3"/>
          <p:cNvSpPr>
            <a:spLocks/>
          </p:cNvSpPr>
          <p:nvPr/>
        </p:nvSpPr>
        <p:spPr bwMode="auto">
          <a:xfrm>
            <a:off x="12701" y="9197974"/>
            <a:ext cx="12979400" cy="2159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en-US" sz="1400" dirty="0">
                <a:solidFill>
                  <a:schemeClr val="bg1"/>
                </a:solidFill>
              </a:rPr>
              <a:t>Copyright ©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AnKer</a:t>
            </a:r>
            <a:r>
              <a:rPr lang="en-US" sz="1400" dirty="0" err="1">
                <a:solidFill>
                  <a:schemeClr val="bg1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s</a:t>
            </a:r>
            <a:r>
              <a:rPr lang="en-US" sz="1400" dirty="0">
                <a:solidFill>
                  <a:schemeClr val="bg1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 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juss</a:t>
            </a:r>
            <a:r>
              <a:rPr lang="en-US" sz="1400" dirty="0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-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amg</a:t>
            </a:r>
            <a:r>
              <a:rPr lang="en-US" sz="1400" dirty="0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 </a:t>
            </a:r>
            <a:r>
              <a:rPr lang="en-US" sz="1400" dirty="0">
                <a:solidFill>
                  <a:schemeClr val="bg1"/>
                </a:solidFill>
              </a:rPr>
              <a:t>, Privacy Statement Terms and Conditions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ea typeface="Gill Sans" charset="0"/>
              <a:cs typeface="Gill Sans" charset="0"/>
            </a:endParaRPr>
          </a:p>
        </p:txBody>
      </p:sp>
      <p:sp>
        <p:nvSpPr>
          <p:cNvPr id="16" name="Rettangolo 2"/>
          <p:cNvSpPr>
            <a:spLocks noChangeArrowheads="1"/>
          </p:cNvSpPr>
          <p:nvPr/>
        </p:nvSpPr>
        <p:spPr bwMode="auto">
          <a:xfrm>
            <a:off x="12701" y="484314"/>
            <a:ext cx="954464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 eaLnBrk="1" hangingPunct="1"/>
            <a:r>
              <a:rPr lang="en-US" altLang="it-IT" b="1" dirty="0" err="1">
                <a:solidFill>
                  <a:schemeClr val="accent1"/>
                </a:solidFill>
                <a:ea typeface="ＭＳ Ｐゴシック" pitchFamily="34" charset="-128"/>
              </a:rPr>
              <a:t>Ankers</a:t>
            </a:r>
            <a:r>
              <a:rPr lang="en-US" altLang="it-IT" b="1" dirty="0">
                <a:solidFill>
                  <a:schemeClr val="accent1"/>
                </a:solidFill>
                <a:ea typeface="ＭＳ Ｐゴシック" pitchFamily="34" charset="-128"/>
              </a:rPr>
              <a:t> Vehicle Tool (A.V.T)</a:t>
            </a:r>
            <a:endParaRPr lang="it-IT" altLang="it-IT" sz="2400" b="1" dirty="0">
              <a:solidFill>
                <a:schemeClr val="accent1"/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647" y="7314903"/>
            <a:ext cx="2149578" cy="1175667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8857" y="7843630"/>
            <a:ext cx="2163169" cy="1293883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93479" y="6580976"/>
            <a:ext cx="2085664" cy="1871234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30168" y="7365244"/>
            <a:ext cx="1785410" cy="1336651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99817" y="7903311"/>
            <a:ext cx="1814195" cy="1103424"/>
          </a:xfrm>
          <a:prstGeom prst="rect">
            <a:avLst/>
          </a:prstGeo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64020" y="1960380"/>
            <a:ext cx="12476765" cy="252376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/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The code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is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a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propietary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toolbox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designed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to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perform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the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preliminary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uncoupled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analysis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of the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longitudinal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behavior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(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including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fluel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consumption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), the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handling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behavior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, the confort of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motor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vehices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.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Tool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particularly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suitable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for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dimensioning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hybrid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and full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electric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vehicles.Custom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plug-in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covers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a wide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range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of 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cases,from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open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wheel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racing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to industrial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heavy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vehicles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.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Further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customization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can be made to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satisfy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customers</a:t>
            </a:r>
            <a:r>
              <a:rPr lang="it-IT" altLang="it-IT" sz="2400" dirty="0">
                <a:solidFill>
                  <a:schemeClr val="tx1"/>
                </a:solidFill>
                <a:latin typeface="inherit"/>
              </a:rPr>
              <a:t> </a:t>
            </a:r>
            <a:r>
              <a:rPr lang="it-IT" altLang="it-IT" sz="2400" dirty="0" err="1">
                <a:solidFill>
                  <a:schemeClr val="tx1"/>
                </a:solidFill>
                <a:latin typeface="inherit"/>
              </a:rPr>
              <a:t>requirements</a:t>
            </a:r>
            <a:endParaRPr lang="it-IT" altLang="it-IT" sz="36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just"/>
            <a:r>
              <a:rPr lang="it-IT" altLang="it-IT" sz="2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it-IT" altLang="it-IT" sz="36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lvl="0"/>
            <a:endParaRPr lang="it-IT" altLang="it-IT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3" y="90104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 altLang="it-IT" sz="18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" y="90104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 altLang="it-IT" sz="18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4" name="Diagramma 3"/>
          <p:cNvGraphicFramePr/>
          <p:nvPr>
            <p:extLst/>
          </p:nvPr>
        </p:nvGraphicFramePr>
        <p:xfrm>
          <a:off x="669753" y="4135050"/>
          <a:ext cx="11737304" cy="3987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pic>
        <p:nvPicPr>
          <p:cNvPr id="18" name="Immagine 1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904" y="61500"/>
            <a:ext cx="174794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8138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13">
            <a:hlinkClick r:id="rId3" action="ppaction://hlinksldjump"/>
          </p:cNvPr>
          <p:cNvSpPr/>
          <p:nvPr/>
        </p:nvSpPr>
        <p:spPr>
          <a:xfrm>
            <a:off x="1" y="1709913"/>
            <a:ext cx="13004800" cy="7029383"/>
          </a:xfrm>
          <a:prstGeom prst="rect">
            <a:avLst/>
          </a:pr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417" tIns="45709" rIns="91417" bIns="45709" anchor="ctr"/>
          <a:lstStyle/>
          <a:p>
            <a:pPr algn="ctr" defTabSz="52133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2100" kern="0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47" y="5380856"/>
            <a:ext cx="4215905" cy="3000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7412" name="Rettangolo 2"/>
          <p:cNvSpPr>
            <a:spLocks noChangeArrowheads="1"/>
          </p:cNvSpPr>
          <p:nvPr/>
        </p:nvSpPr>
        <p:spPr bwMode="auto">
          <a:xfrm>
            <a:off x="12702" y="465729"/>
            <a:ext cx="1037813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 eaLnBrk="1" hangingPunct="1"/>
            <a:r>
              <a:rPr lang="en-US" altLang="it-IT" sz="4200" b="1" dirty="0" err="1">
                <a:solidFill>
                  <a:schemeClr val="accent1"/>
                </a:solidFill>
                <a:ea typeface="ＭＳ Ｐゴシック" pitchFamily="34" charset="-128"/>
              </a:rPr>
              <a:t>Ankers</a:t>
            </a:r>
            <a:r>
              <a:rPr lang="en-US" altLang="it-IT" sz="4200" b="1" dirty="0">
                <a:solidFill>
                  <a:schemeClr val="accent1"/>
                </a:solidFill>
                <a:ea typeface="ＭＳ Ｐゴシック" pitchFamily="34" charset="-128"/>
              </a:rPr>
              <a:t> for </a:t>
            </a:r>
            <a:r>
              <a:rPr lang="en-US" altLang="it-IT" sz="4200" b="1" dirty="0" err="1">
                <a:solidFill>
                  <a:schemeClr val="accent1"/>
                </a:solidFill>
                <a:ea typeface="ＭＳ Ｐゴシック" pitchFamily="34" charset="-128"/>
              </a:rPr>
              <a:t>RotorDynamic</a:t>
            </a:r>
            <a:r>
              <a:rPr lang="en-US" altLang="it-IT" sz="4200" b="1" dirty="0">
                <a:solidFill>
                  <a:schemeClr val="accent1"/>
                </a:solidFill>
                <a:ea typeface="ＭＳ Ｐゴシック" pitchFamily="34" charset="-128"/>
              </a:rPr>
              <a:t> (A4RD)</a:t>
            </a:r>
            <a:endParaRPr lang="it-IT" altLang="it-IT" sz="2000" b="1" dirty="0">
              <a:solidFill>
                <a:schemeClr val="accent1"/>
              </a:solidFill>
            </a:endParaRPr>
          </a:p>
        </p:txBody>
      </p:sp>
      <p:sp>
        <p:nvSpPr>
          <p:cNvPr id="17413" name="Rectangle 2"/>
          <p:cNvSpPr>
            <a:spLocks/>
          </p:cNvSpPr>
          <p:nvPr/>
        </p:nvSpPr>
        <p:spPr bwMode="auto">
          <a:xfrm>
            <a:off x="12701" y="1492427"/>
            <a:ext cx="12979400" cy="217487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>
            <a:lvl1pPr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it-IT" altLang="it-IT" sz="4200">
              <a:solidFill>
                <a:srgbClr val="000000"/>
              </a:solidFill>
            </a:endParaRPr>
          </a:p>
        </p:txBody>
      </p:sp>
      <p:sp>
        <p:nvSpPr>
          <p:cNvPr id="9" name="Rectangle 3"/>
          <p:cNvSpPr>
            <a:spLocks/>
          </p:cNvSpPr>
          <p:nvPr/>
        </p:nvSpPr>
        <p:spPr bwMode="auto">
          <a:xfrm>
            <a:off x="12701" y="9197974"/>
            <a:ext cx="12979400" cy="2159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en-US" sz="1400" dirty="0">
                <a:solidFill>
                  <a:schemeClr val="bg1"/>
                </a:solidFill>
              </a:rPr>
              <a:t>Copyright ©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AnKer</a:t>
            </a:r>
            <a:r>
              <a:rPr lang="en-US" sz="1400" dirty="0" err="1">
                <a:solidFill>
                  <a:schemeClr val="bg1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s</a:t>
            </a:r>
            <a:r>
              <a:rPr lang="en-US" sz="1400" dirty="0">
                <a:solidFill>
                  <a:schemeClr val="bg1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 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juss</a:t>
            </a:r>
            <a:r>
              <a:rPr lang="en-US" sz="1400" dirty="0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-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amg</a:t>
            </a:r>
            <a:r>
              <a:rPr lang="en-US" sz="1400" dirty="0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 </a:t>
            </a:r>
            <a:r>
              <a:rPr lang="en-US" sz="1400" dirty="0">
                <a:solidFill>
                  <a:schemeClr val="bg1"/>
                </a:solidFill>
              </a:rPr>
              <a:t>, Privacy Statement Terms and Conditions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ea typeface="Gill Sans" charset="0"/>
              <a:cs typeface="Gill Sans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10" y="1804373"/>
            <a:ext cx="4215905" cy="3000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4169" y="1806209"/>
            <a:ext cx="4215905" cy="29983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294" y="1804374"/>
            <a:ext cx="4215905" cy="29887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14171" y="5380858"/>
            <a:ext cx="4303787" cy="29924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63294" y="5380858"/>
            <a:ext cx="4215905" cy="29924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Immagine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904" y="61500"/>
            <a:ext cx="174794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7838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>
            <a:hlinkClick r:id="rId3" action="ppaction://hlinksldjump"/>
          </p:cNvPr>
          <p:cNvSpPr/>
          <p:nvPr/>
        </p:nvSpPr>
        <p:spPr>
          <a:xfrm>
            <a:off x="1" y="1852616"/>
            <a:ext cx="13004800" cy="6886681"/>
          </a:xfrm>
          <a:prstGeom prst="rect">
            <a:avLst/>
          </a:pr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417" tIns="45709" rIns="91417" bIns="45709" anchor="ctr"/>
          <a:lstStyle/>
          <a:p>
            <a:pPr algn="ctr" defTabSz="52133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210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1986" name="Rectangle 2"/>
          <p:cNvSpPr>
            <a:spLocks/>
          </p:cNvSpPr>
          <p:nvPr/>
        </p:nvSpPr>
        <p:spPr bwMode="auto">
          <a:xfrm>
            <a:off x="12701" y="1635126"/>
            <a:ext cx="12979400" cy="217488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>
            <a:lvl1pPr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it-IT" altLang="it-IT" sz="4200">
              <a:solidFill>
                <a:srgbClr val="000000"/>
              </a:solidFill>
            </a:endParaRPr>
          </a:p>
        </p:txBody>
      </p:sp>
      <p:sp>
        <p:nvSpPr>
          <p:cNvPr id="41989" name="Rectangle 3"/>
          <p:cNvSpPr>
            <a:spLocks noChangeArrowheads="1"/>
          </p:cNvSpPr>
          <p:nvPr/>
        </p:nvSpPr>
        <p:spPr bwMode="auto">
          <a:xfrm>
            <a:off x="381001" y="1996482"/>
            <a:ext cx="5119688" cy="6869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/>
          <a:lstStyle>
            <a:lvl1pPr algn="ctr" defTabSz="357188">
              <a:tabLst>
                <a:tab pos="182563" algn="l"/>
              </a:tabLs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 defTabSz="357188">
              <a:tabLst>
                <a:tab pos="182563" algn="l"/>
              </a:tabLs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 defTabSz="357188">
              <a:tabLst>
                <a:tab pos="182563" algn="l"/>
              </a:tabLs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 defTabSz="357188">
              <a:tabLst>
                <a:tab pos="182563" algn="l"/>
              </a:tabLs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 defTabSz="357188">
              <a:tabLst>
                <a:tab pos="182563" algn="l"/>
              </a:tabLs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defTabSz="357188" eaLnBrk="0" fontAlgn="base" hangingPunct="0">
              <a:spcBef>
                <a:spcPct val="0"/>
              </a:spcBef>
              <a:spcAft>
                <a:spcPct val="0"/>
              </a:spcAft>
              <a:tabLst>
                <a:tab pos="182563" algn="l"/>
              </a:tabLs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defTabSz="357188" eaLnBrk="0" fontAlgn="base" hangingPunct="0">
              <a:spcBef>
                <a:spcPct val="0"/>
              </a:spcBef>
              <a:spcAft>
                <a:spcPct val="0"/>
              </a:spcAft>
              <a:tabLst>
                <a:tab pos="182563" algn="l"/>
              </a:tabLs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defTabSz="357188" eaLnBrk="0" fontAlgn="base" hangingPunct="0">
              <a:spcBef>
                <a:spcPct val="0"/>
              </a:spcBef>
              <a:spcAft>
                <a:spcPct val="0"/>
              </a:spcAft>
              <a:tabLst>
                <a:tab pos="182563" algn="l"/>
              </a:tabLs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defTabSz="357188" eaLnBrk="0" fontAlgn="base" hangingPunct="0">
              <a:spcBef>
                <a:spcPct val="0"/>
              </a:spcBef>
              <a:spcAft>
                <a:spcPct val="0"/>
              </a:spcAft>
              <a:tabLst>
                <a:tab pos="182563" algn="l"/>
              </a:tabLs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endParaRPr lang="en-GB" altLang="it-IT" sz="2400" b="1" dirty="0">
              <a:solidFill>
                <a:srgbClr val="3E4F55"/>
              </a:solidFill>
            </a:endParaRP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r>
              <a:rPr lang="en-GB" altLang="it-IT" sz="2400" b="1" dirty="0">
                <a:solidFill>
                  <a:srgbClr val="3E4F55"/>
                </a:solidFill>
              </a:rPr>
              <a:t>ANKERS </a:t>
            </a:r>
            <a:r>
              <a:rPr lang="en-GB" altLang="it-IT" sz="2400" b="1" dirty="0" err="1">
                <a:solidFill>
                  <a:srgbClr val="3E4F55"/>
                </a:solidFill>
              </a:rPr>
              <a:t>juss-amg</a:t>
            </a:r>
            <a:endParaRPr lang="en-GB" altLang="it-IT" sz="2400" b="1" dirty="0">
              <a:solidFill>
                <a:srgbClr val="3E4F55"/>
              </a:solidFill>
            </a:endParaRP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r>
              <a:rPr lang="en-GB" altLang="it-IT" sz="1800" dirty="0">
                <a:solidFill>
                  <a:srgbClr val="3E4F55"/>
                </a:solidFill>
                <a:hlinkClick r:id="rId4"/>
              </a:rPr>
              <a:t>www.Ankers.it</a:t>
            </a:r>
            <a:endParaRPr lang="en-GB" altLang="it-IT" sz="1800" dirty="0">
              <a:solidFill>
                <a:srgbClr val="3E4F55"/>
              </a:solidFill>
            </a:endParaRP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r>
              <a:rPr lang="en-GB" altLang="it-IT" sz="1800" dirty="0">
                <a:solidFill>
                  <a:srgbClr val="3E4F55"/>
                </a:solidFill>
              </a:rPr>
              <a:t>info@ankers.it</a:t>
            </a: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endParaRPr lang="en-GB" altLang="it-IT" sz="1800" dirty="0">
              <a:solidFill>
                <a:srgbClr val="3E4F55"/>
              </a:solidFill>
            </a:endParaRP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r>
              <a:rPr lang="en-GB" altLang="it-IT" sz="2400" b="1" dirty="0">
                <a:solidFill>
                  <a:srgbClr val="3E4F55"/>
                </a:solidFill>
              </a:rPr>
              <a:t>Registered Office</a:t>
            </a: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r>
              <a:rPr lang="en-GB" altLang="it-IT" sz="1800" dirty="0">
                <a:solidFill>
                  <a:srgbClr val="3E4F55"/>
                </a:solidFill>
              </a:rPr>
              <a:t>Via Roma, 32</a:t>
            </a: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r>
              <a:rPr lang="en-GB" altLang="it-IT" sz="1800" dirty="0">
                <a:solidFill>
                  <a:srgbClr val="3E4F55"/>
                </a:solidFill>
              </a:rPr>
              <a:t>10095 </a:t>
            </a:r>
            <a:r>
              <a:rPr lang="en-GB" altLang="it-IT" sz="1800" dirty="0" err="1">
                <a:solidFill>
                  <a:srgbClr val="3E4F55"/>
                </a:solidFill>
              </a:rPr>
              <a:t>Grugliasco</a:t>
            </a:r>
            <a:r>
              <a:rPr lang="en-GB" altLang="it-IT" sz="1800" dirty="0">
                <a:solidFill>
                  <a:srgbClr val="3E4F55"/>
                </a:solidFill>
              </a:rPr>
              <a:t> (TO</a:t>
            </a:r>
            <a:r>
              <a:rPr lang="en-GB" altLang="it-IT" sz="2000" dirty="0">
                <a:solidFill>
                  <a:srgbClr val="3E4F55"/>
                </a:solidFill>
              </a:rPr>
              <a:t>)</a:t>
            </a: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r>
              <a:rPr lang="en-GB" altLang="it-IT" sz="2000" dirty="0">
                <a:solidFill>
                  <a:srgbClr val="3E4F55"/>
                </a:solidFill>
              </a:rPr>
              <a:t>Phone/Fax: +39 011 19502592</a:t>
            </a: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endParaRPr lang="en-GB" altLang="it-IT" sz="2400" dirty="0">
              <a:solidFill>
                <a:srgbClr val="3E4F55"/>
              </a:solidFill>
            </a:endParaRP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endParaRPr lang="en-GB" altLang="it-IT" sz="2400" dirty="0">
              <a:solidFill>
                <a:srgbClr val="3E4F55"/>
              </a:solidFill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endParaRPr lang="en-GB" altLang="it-IT" sz="2400" dirty="0">
              <a:solidFill>
                <a:srgbClr val="3E4F55"/>
              </a:solidFill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endParaRPr lang="en-GB" altLang="it-IT" sz="2400" dirty="0">
              <a:solidFill>
                <a:srgbClr val="3E4F55"/>
              </a:solidFill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endParaRPr lang="en-GB" altLang="it-IT" sz="4200" dirty="0">
              <a:solidFill>
                <a:srgbClr val="3E4F55"/>
              </a:solidFill>
            </a:endParaRPr>
          </a:p>
        </p:txBody>
      </p:sp>
      <p:sp>
        <p:nvSpPr>
          <p:cNvPr id="6" name="Rectangle 3"/>
          <p:cNvSpPr>
            <a:spLocks/>
          </p:cNvSpPr>
          <p:nvPr/>
        </p:nvSpPr>
        <p:spPr bwMode="auto">
          <a:xfrm>
            <a:off x="12701" y="9197974"/>
            <a:ext cx="12979400" cy="2159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en-US" sz="1400" dirty="0">
                <a:solidFill>
                  <a:schemeClr val="bg1"/>
                </a:solidFill>
              </a:rPr>
              <a:t>Copyright ©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AnKer</a:t>
            </a:r>
            <a:r>
              <a:rPr lang="en-US" sz="1400" dirty="0" err="1">
                <a:solidFill>
                  <a:schemeClr val="bg1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s</a:t>
            </a:r>
            <a:r>
              <a:rPr lang="en-US" sz="1400" dirty="0">
                <a:solidFill>
                  <a:schemeClr val="bg1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 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juss</a:t>
            </a:r>
            <a:r>
              <a:rPr lang="en-US" sz="1400" dirty="0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-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amg</a:t>
            </a:r>
            <a:r>
              <a:rPr lang="en-US" sz="1400" dirty="0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 </a:t>
            </a:r>
            <a:r>
              <a:rPr lang="en-US" sz="1400" dirty="0">
                <a:solidFill>
                  <a:schemeClr val="bg1"/>
                </a:solidFill>
              </a:rPr>
              <a:t>, Privacy Statement Terms and Conditions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ea typeface="Gill Sans" charset="0"/>
              <a:cs typeface="Gill Sans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74600" y="5376103"/>
            <a:ext cx="5119688" cy="3677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/>
          <a:lstStyle>
            <a:lvl1pPr algn="ctr" defTabSz="357188">
              <a:tabLst>
                <a:tab pos="182563" algn="l"/>
              </a:tabLs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 defTabSz="357188">
              <a:tabLst>
                <a:tab pos="182563" algn="l"/>
              </a:tabLs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 defTabSz="357188">
              <a:tabLst>
                <a:tab pos="182563" algn="l"/>
              </a:tabLs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 defTabSz="357188">
              <a:tabLst>
                <a:tab pos="182563" algn="l"/>
              </a:tabLs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 defTabSz="357188">
              <a:tabLst>
                <a:tab pos="182563" algn="l"/>
              </a:tabLs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defTabSz="357188" eaLnBrk="0" fontAlgn="base" hangingPunct="0">
              <a:spcBef>
                <a:spcPct val="0"/>
              </a:spcBef>
              <a:spcAft>
                <a:spcPct val="0"/>
              </a:spcAft>
              <a:tabLst>
                <a:tab pos="182563" algn="l"/>
              </a:tabLs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defTabSz="357188" eaLnBrk="0" fontAlgn="base" hangingPunct="0">
              <a:spcBef>
                <a:spcPct val="0"/>
              </a:spcBef>
              <a:spcAft>
                <a:spcPct val="0"/>
              </a:spcAft>
              <a:tabLst>
                <a:tab pos="182563" algn="l"/>
              </a:tabLs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defTabSz="357188" eaLnBrk="0" fontAlgn="base" hangingPunct="0">
              <a:spcBef>
                <a:spcPct val="0"/>
              </a:spcBef>
              <a:spcAft>
                <a:spcPct val="0"/>
              </a:spcAft>
              <a:tabLst>
                <a:tab pos="182563" algn="l"/>
              </a:tabLs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defTabSz="357188" eaLnBrk="0" fontAlgn="base" hangingPunct="0">
              <a:spcBef>
                <a:spcPct val="0"/>
              </a:spcBef>
              <a:spcAft>
                <a:spcPct val="0"/>
              </a:spcAft>
              <a:tabLst>
                <a:tab pos="182563" algn="l"/>
              </a:tabLs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endParaRPr lang="en-GB" altLang="it-IT" sz="2400" b="1" dirty="0">
              <a:solidFill>
                <a:srgbClr val="3E4F55"/>
              </a:solidFill>
            </a:endParaRP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r>
              <a:rPr lang="en-GB" altLang="it-IT" sz="2400" b="1" dirty="0">
                <a:solidFill>
                  <a:srgbClr val="3E4F55"/>
                </a:solidFill>
              </a:rPr>
              <a:t>Operational Headquarters</a:t>
            </a: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r>
              <a:rPr lang="en-GB" altLang="it-IT" sz="1800" dirty="0" err="1">
                <a:solidFill>
                  <a:srgbClr val="3E4F55"/>
                </a:solidFill>
              </a:rPr>
              <a:t>Corso</a:t>
            </a:r>
            <a:r>
              <a:rPr lang="en-GB" altLang="it-IT" sz="1800" dirty="0">
                <a:solidFill>
                  <a:srgbClr val="3E4F55"/>
                </a:solidFill>
              </a:rPr>
              <a:t> </a:t>
            </a:r>
            <a:r>
              <a:rPr lang="en-GB" altLang="it-IT" sz="1800" dirty="0" err="1">
                <a:solidFill>
                  <a:srgbClr val="3E4F55"/>
                </a:solidFill>
              </a:rPr>
              <a:t>Orbassano</a:t>
            </a:r>
            <a:r>
              <a:rPr lang="en-GB" altLang="it-IT" sz="1800" dirty="0">
                <a:solidFill>
                  <a:srgbClr val="3E4F55"/>
                </a:solidFill>
              </a:rPr>
              <a:t>, 336</a:t>
            </a: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r>
              <a:rPr lang="en-GB" altLang="it-IT" sz="1800" dirty="0">
                <a:solidFill>
                  <a:srgbClr val="3E4F55"/>
                </a:solidFill>
              </a:rPr>
              <a:t>10137 TORINO</a:t>
            </a:r>
          </a:p>
          <a:p>
            <a:pPr algn="l"/>
            <a:r>
              <a:rPr lang="fr-FR" sz="1800" dirty="0">
                <a:solidFill>
                  <a:srgbClr val="3E4F55"/>
                </a:solidFill>
              </a:rPr>
              <a:t>Phone: +39 </a:t>
            </a:r>
            <a:r>
              <a:rPr lang="it-IT" sz="1800" dirty="0">
                <a:solidFill>
                  <a:srgbClr val="3E4F55"/>
                </a:solidFill>
              </a:rPr>
              <a:t>011 9588564</a:t>
            </a:r>
            <a:r>
              <a:rPr lang="fr-FR" sz="1800" dirty="0">
                <a:solidFill>
                  <a:srgbClr val="3E4F55"/>
                </a:solidFill>
              </a:rPr>
              <a:t>  </a:t>
            </a:r>
            <a:endParaRPr lang="it-IT" sz="1800" dirty="0">
              <a:solidFill>
                <a:srgbClr val="3E4F55"/>
              </a:solidFill>
            </a:endParaRPr>
          </a:p>
          <a:p>
            <a:pPr algn="l"/>
            <a:r>
              <a:rPr lang="fr-FR" sz="1800" dirty="0">
                <a:solidFill>
                  <a:srgbClr val="3E4F55"/>
                </a:solidFill>
              </a:rPr>
              <a:t>Fax: +39 011 </a:t>
            </a:r>
            <a:r>
              <a:rPr lang="it-IT" sz="1800" dirty="0">
                <a:solidFill>
                  <a:srgbClr val="3E4F55"/>
                </a:solidFill>
              </a:rPr>
              <a:t>9591409</a:t>
            </a:r>
          </a:p>
          <a:p>
            <a:pPr algn="l"/>
            <a:endParaRPr lang="en-GB" altLang="it-IT" sz="1800" dirty="0">
              <a:solidFill>
                <a:srgbClr val="3E4F55"/>
              </a:solidFill>
            </a:endParaRP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r>
              <a:rPr lang="en-GB" altLang="it-IT" sz="1800" dirty="0">
                <a:solidFill>
                  <a:srgbClr val="3E4F55"/>
                </a:solidFill>
              </a:rPr>
              <a:t>Via </a:t>
            </a:r>
            <a:r>
              <a:rPr lang="en-GB" altLang="it-IT" sz="1800" dirty="0" err="1">
                <a:solidFill>
                  <a:srgbClr val="3E4F55"/>
                </a:solidFill>
              </a:rPr>
              <a:t>Baldassarre</a:t>
            </a:r>
            <a:r>
              <a:rPr lang="en-GB" altLang="it-IT" sz="1800" dirty="0">
                <a:solidFill>
                  <a:srgbClr val="3E4F55"/>
                </a:solidFill>
              </a:rPr>
              <a:t> Castiglione, 55</a:t>
            </a: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r>
              <a:rPr lang="en-GB" altLang="it-IT" sz="1800">
                <a:solidFill>
                  <a:srgbClr val="3E4F55"/>
                </a:solidFill>
              </a:rPr>
              <a:t>00142 </a:t>
            </a:r>
            <a:r>
              <a:rPr lang="en-GB" altLang="it-IT" sz="1800" dirty="0">
                <a:solidFill>
                  <a:srgbClr val="3E4F55"/>
                </a:solidFill>
              </a:rPr>
              <a:t>ROMA</a:t>
            </a: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r>
              <a:rPr lang="en-GB" altLang="it-IT" sz="1800" dirty="0">
                <a:solidFill>
                  <a:srgbClr val="3E4F55"/>
                </a:solidFill>
              </a:rPr>
              <a:t>Phone/Fax: + 39 06 </a:t>
            </a:r>
            <a:r>
              <a:rPr lang="it-IT" sz="1800" dirty="0">
                <a:solidFill>
                  <a:srgbClr val="3E4F55"/>
                </a:solidFill>
              </a:rPr>
              <a:t>95 22 62 08</a:t>
            </a:r>
            <a:endParaRPr lang="en-GB" altLang="it-IT" sz="1800" dirty="0">
              <a:solidFill>
                <a:srgbClr val="3E4F55"/>
              </a:solidFill>
            </a:endParaRP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endParaRPr lang="en-GB" altLang="it-IT" sz="2400" dirty="0">
              <a:solidFill>
                <a:srgbClr val="3E4F55"/>
              </a:solidFill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endParaRPr lang="en-GB" altLang="it-IT" sz="2400" dirty="0">
              <a:solidFill>
                <a:srgbClr val="3E4F55"/>
              </a:solidFill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endParaRPr lang="en-GB" altLang="it-IT" sz="2400" dirty="0">
              <a:solidFill>
                <a:srgbClr val="3E4F55"/>
              </a:solidFill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endParaRPr lang="en-GB" altLang="it-IT" sz="4200" dirty="0">
              <a:solidFill>
                <a:srgbClr val="3E4F55"/>
              </a:solidFill>
            </a:endParaRPr>
          </a:p>
        </p:txBody>
      </p:sp>
      <p:sp>
        <p:nvSpPr>
          <p:cNvPr id="8" name="Rettangolo 1"/>
          <p:cNvSpPr>
            <a:spLocks noChangeArrowheads="1"/>
          </p:cNvSpPr>
          <p:nvPr/>
        </p:nvSpPr>
        <p:spPr bwMode="auto">
          <a:xfrm>
            <a:off x="12703" y="538212"/>
            <a:ext cx="1119061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 eaLnBrk="1" hangingPunct="1"/>
            <a:r>
              <a:rPr lang="it-IT" altLang="it-IT" sz="4200" b="1" dirty="0">
                <a:solidFill>
                  <a:schemeClr val="accent1"/>
                </a:solidFill>
                <a:ea typeface="ＭＳ Ｐゴシック" pitchFamily="34" charset="-128"/>
              </a:rPr>
              <a:t>CONTACTS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8950673" y="6172944"/>
            <a:ext cx="5119688" cy="3677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/>
          <a:lstStyle>
            <a:lvl1pPr algn="ctr" defTabSz="357188">
              <a:tabLst>
                <a:tab pos="182563" algn="l"/>
              </a:tabLs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 defTabSz="357188">
              <a:tabLst>
                <a:tab pos="182563" algn="l"/>
              </a:tabLs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 defTabSz="357188">
              <a:tabLst>
                <a:tab pos="182563" algn="l"/>
              </a:tabLs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 defTabSz="357188">
              <a:tabLst>
                <a:tab pos="182563" algn="l"/>
              </a:tabLs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 defTabSz="357188">
              <a:tabLst>
                <a:tab pos="182563" algn="l"/>
              </a:tabLs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defTabSz="357188" eaLnBrk="0" fontAlgn="base" hangingPunct="0">
              <a:spcBef>
                <a:spcPct val="0"/>
              </a:spcBef>
              <a:spcAft>
                <a:spcPct val="0"/>
              </a:spcAft>
              <a:tabLst>
                <a:tab pos="182563" algn="l"/>
              </a:tabLs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defTabSz="357188" eaLnBrk="0" fontAlgn="base" hangingPunct="0">
              <a:spcBef>
                <a:spcPct val="0"/>
              </a:spcBef>
              <a:spcAft>
                <a:spcPct val="0"/>
              </a:spcAft>
              <a:tabLst>
                <a:tab pos="182563" algn="l"/>
              </a:tabLs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defTabSz="357188" eaLnBrk="0" fontAlgn="base" hangingPunct="0">
              <a:spcBef>
                <a:spcPct val="0"/>
              </a:spcBef>
              <a:spcAft>
                <a:spcPct val="0"/>
              </a:spcAft>
              <a:tabLst>
                <a:tab pos="182563" algn="l"/>
              </a:tabLs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defTabSz="357188" eaLnBrk="0" fontAlgn="base" hangingPunct="0">
              <a:spcBef>
                <a:spcPct val="0"/>
              </a:spcBef>
              <a:spcAft>
                <a:spcPct val="0"/>
              </a:spcAft>
              <a:tabLst>
                <a:tab pos="182563" algn="l"/>
              </a:tabLs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endParaRPr lang="en-GB" altLang="it-IT" sz="2400" dirty="0">
              <a:solidFill>
                <a:srgbClr val="3E4F55"/>
              </a:solidFill>
            </a:endParaRP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r>
              <a:rPr lang="en-GB" altLang="it-IT" sz="1800" b="1" dirty="0">
                <a:solidFill>
                  <a:srgbClr val="3E4F55"/>
                </a:solidFill>
              </a:rPr>
              <a:t>Andrea Chiumello</a:t>
            </a: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r>
              <a:rPr lang="en-GB" altLang="it-IT" sz="1800" dirty="0">
                <a:solidFill>
                  <a:srgbClr val="3E4F55"/>
                </a:solidFill>
              </a:rPr>
              <a:t>Mob: +39 347 5521211</a:t>
            </a: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r>
              <a:rPr lang="en-GB" altLang="it-IT" sz="1800" dirty="0">
                <a:solidFill>
                  <a:srgbClr val="3E4F55"/>
                </a:solidFill>
              </a:rPr>
              <a:t>Email: </a:t>
            </a:r>
            <a:r>
              <a:rPr lang="en-GB" altLang="it-IT" sz="1800" dirty="0">
                <a:solidFill>
                  <a:srgbClr val="3E4F55"/>
                </a:solidFill>
                <a:hlinkClick r:id="rId5"/>
              </a:rPr>
              <a:t>andrea.chiumello@ankers.it</a:t>
            </a:r>
            <a:endParaRPr lang="en-GB" altLang="it-IT" sz="1800" dirty="0">
              <a:solidFill>
                <a:srgbClr val="3E4F55"/>
              </a:solidFill>
            </a:endParaRP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endParaRPr lang="en-GB" altLang="it-IT" sz="1800" dirty="0">
              <a:solidFill>
                <a:srgbClr val="3E4F55"/>
              </a:solidFill>
            </a:endParaRP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r>
              <a:rPr lang="en-GB" altLang="it-IT" sz="1800" b="1" dirty="0">
                <a:solidFill>
                  <a:srgbClr val="3E4F55"/>
                </a:solidFill>
              </a:rPr>
              <a:t>Alessandro Genta</a:t>
            </a: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r>
              <a:rPr lang="en-GB" altLang="it-IT" sz="1800" dirty="0">
                <a:solidFill>
                  <a:srgbClr val="3E4F55"/>
                </a:solidFill>
              </a:rPr>
              <a:t>Mob: +39 347 3632783</a:t>
            </a: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r>
              <a:rPr lang="en-GB" altLang="it-IT" sz="1800" dirty="0">
                <a:solidFill>
                  <a:srgbClr val="3E4F55"/>
                </a:solidFill>
              </a:rPr>
              <a:t>Email: </a:t>
            </a:r>
            <a:r>
              <a:rPr lang="en-GB" altLang="it-IT" sz="1800" dirty="0">
                <a:solidFill>
                  <a:srgbClr val="3E4F55"/>
                </a:solidFill>
                <a:hlinkClick r:id="rId6"/>
              </a:rPr>
              <a:t>alessandro.genta@ankers.it</a:t>
            </a:r>
            <a:endParaRPr lang="en-GB" altLang="it-IT" sz="1800" dirty="0">
              <a:solidFill>
                <a:srgbClr val="3E4F55"/>
              </a:solidFill>
            </a:endParaRP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endParaRPr lang="en-GB" altLang="it-IT" sz="1800" dirty="0">
              <a:solidFill>
                <a:srgbClr val="3E4F55"/>
              </a:solidFill>
            </a:endParaRP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endParaRPr lang="en-GB" altLang="it-IT" sz="1800" dirty="0">
              <a:solidFill>
                <a:srgbClr val="3E4F55"/>
              </a:solidFill>
            </a:endParaRP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endParaRPr lang="en-GB" altLang="it-IT" sz="1800" dirty="0">
              <a:solidFill>
                <a:srgbClr val="3E4F55"/>
              </a:solidFill>
            </a:endParaRPr>
          </a:p>
          <a:p>
            <a:pPr algn="l"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endParaRPr lang="en-GB" altLang="it-IT" sz="2400" dirty="0">
              <a:solidFill>
                <a:srgbClr val="3E4F55"/>
              </a:solidFill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endParaRPr lang="en-GB" altLang="it-IT" sz="2400" dirty="0">
              <a:solidFill>
                <a:srgbClr val="3E4F55"/>
              </a:solidFill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endParaRPr lang="en-GB" altLang="it-IT" sz="2400" dirty="0">
              <a:solidFill>
                <a:srgbClr val="3E4F55"/>
              </a:solidFill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B2B2B2"/>
              </a:buClr>
            </a:pPr>
            <a:endParaRPr lang="en-GB" altLang="it-IT" sz="4200" dirty="0">
              <a:solidFill>
                <a:srgbClr val="3E4F55"/>
              </a:solidFill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38505" y="2184998"/>
            <a:ext cx="4351798" cy="3677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4406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hlinkClick r:id="rId3" action="ppaction://hlinksldjump"/>
          </p:cNvPr>
          <p:cNvSpPr/>
          <p:nvPr/>
        </p:nvSpPr>
        <p:spPr>
          <a:xfrm>
            <a:off x="1" y="1852616"/>
            <a:ext cx="13004800" cy="6886681"/>
          </a:xfrm>
          <a:prstGeom prst="rect">
            <a:avLst/>
          </a:pr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417" tIns="45709" rIns="91417" bIns="45709" anchor="ctr"/>
          <a:lstStyle/>
          <a:p>
            <a:pPr algn="ctr" defTabSz="52133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210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0962" name="Rectangle 2"/>
          <p:cNvSpPr>
            <a:spLocks/>
          </p:cNvSpPr>
          <p:nvPr/>
        </p:nvSpPr>
        <p:spPr bwMode="auto">
          <a:xfrm>
            <a:off x="12701" y="1635126"/>
            <a:ext cx="12979400" cy="217488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>
            <a:lvl1pPr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it-IT" altLang="it-IT" sz="4200">
              <a:solidFill>
                <a:srgbClr val="000000"/>
              </a:solidFill>
            </a:endParaRPr>
          </a:p>
        </p:txBody>
      </p:sp>
      <p:sp>
        <p:nvSpPr>
          <p:cNvPr id="40965" name="Rettangolo 1"/>
          <p:cNvSpPr>
            <a:spLocks noChangeArrowheads="1"/>
          </p:cNvSpPr>
          <p:nvPr/>
        </p:nvSpPr>
        <p:spPr bwMode="auto">
          <a:xfrm>
            <a:off x="12700" y="682229"/>
            <a:ext cx="9398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 eaLnBrk="1" hangingPunct="1"/>
            <a:r>
              <a:rPr lang="en-US" altLang="it-IT" sz="4200" b="1" dirty="0">
                <a:solidFill>
                  <a:schemeClr val="accent1"/>
                </a:solidFill>
                <a:ea typeface="ＭＳ Ｐゴシック" pitchFamily="34" charset="-128"/>
              </a:rPr>
              <a:t>ANKERS </a:t>
            </a:r>
            <a:r>
              <a:rPr lang="en-US" altLang="it-IT" sz="4200" b="1" dirty="0" err="1">
                <a:solidFill>
                  <a:schemeClr val="accent1"/>
                </a:solidFill>
                <a:ea typeface="ＭＳ Ｐゴシック" pitchFamily="34" charset="-128"/>
              </a:rPr>
              <a:t>juss-amg</a:t>
            </a:r>
            <a:r>
              <a:rPr lang="en-US" altLang="it-IT" sz="4200" b="1" dirty="0">
                <a:solidFill>
                  <a:schemeClr val="accent1"/>
                </a:solidFill>
                <a:ea typeface="ＭＳ Ｐゴシック" pitchFamily="34" charset="-128"/>
              </a:rPr>
              <a:t>: presentation</a:t>
            </a:r>
            <a:endParaRPr lang="it-IT" altLang="it-IT" sz="4200" b="1" dirty="0">
              <a:solidFill>
                <a:schemeClr val="accent1"/>
              </a:solidFill>
              <a:ea typeface="ＭＳ Ｐゴシック" pitchFamily="34" charset="-128"/>
            </a:endParaRPr>
          </a:p>
        </p:txBody>
      </p:sp>
      <p:sp>
        <p:nvSpPr>
          <p:cNvPr id="12" name="Rectangle 3"/>
          <p:cNvSpPr>
            <a:spLocks/>
          </p:cNvSpPr>
          <p:nvPr/>
        </p:nvSpPr>
        <p:spPr bwMode="auto">
          <a:xfrm>
            <a:off x="12701" y="9197974"/>
            <a:ext cx="12979400" cy="2159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en-US" sz="1400" dirty="0">
                <a:solidFill>
                  <a:schemeClr val="bg1"/>
                </a:solidFill>
              </a:rPr>
              <a:t>Copyright ©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AnKer</a:t>
            </a:r>
            <a:r>
              <a:rPr lang="en-US" sz="1400" dirty="0" err="1">
                <a:solidFill>
                  <a:schemeClr val="bg1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s</a:t>
            </a:r>
            <a:r>
              <a:rPr lang="en-US" sz="1400" dirty="0">
                <a:solidFill>
                  <a:schemeClr val="bg1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 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juss</a:t>
            </a:r>
            <a:r>
              <a:rPr lang="en-US" sz="1400" dirty="0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-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amg</a:t>
            </a:r>
            <a:r>
              <a:rPr lang="en-US" sz="1400" dirty="0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 </a:t>
            </a:r>
            <a:r>
              <a:rPr lang="en-US" sz="1400" dirty="0">
                <a:solidFill>
                  <a:schemeClr val="bg1"/>
                </a:solidFill>
              </a:rPr>
              <a:t>, Privacy Statement Terms and Conditions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ea typeface="Gill Sans" charset="0"/>
              <a:cs typeface="Gill Sans" charset="0"/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904" y="61500"/>
            <a:ext cx="1747940" cy="1440000"/>
          </a:xfrm>
          <a:prstGeom prst="rect">
            <a:avLst/>
          </a:prstGeom>
        </p:spPr>
      </p:pic>
      <p:sp>
        <p:nvSpPr>
          <p:cNvPr id="17" name="Rettangolo 2"/>
          <p:cNvSpPr>
            <a:spLocks noChangeArrowheads="1"/>
          </p:cNvSpPr>
          <p:nvPr/>
        </p:nvSpPr>
        <p:spPr bwMode="auto">
          <a:xfrm>
            <a:off x="1935" y="2294282"/>
            <a:ext cx="12477133" cy="606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it-IT" altLang="it-IT" sz="2400" dirty="0">
                <a:solidFill>
                  <a:srgbClr val="000000"/>
                </a:solidFill>
              </a:rPr>
              <a:t>ANKERS </a:t>
            </a:r>
            <a:r>
              <a:rPr lang="it-IT" altLang="it-IT" sz="2400" dirty="0" err="1">
                <a:solidFill>
                  <a:srgbClr val="000000"/>
                </a:solidFill>
              </a:rPr>
              <a:t>Juss-Amg</a:t>
            </a:r>
            <a:r>
              <a:rPr lang="it-IT" altLang="it-IT" sz="2400" dirty="0">
                <a:solidFill>
                  <a:srgbClr val="000000"/>
                </a:solidFill>
              </a:rPr>
              <a:t> is a consulting company with a great specialisation in automotive field. 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2400" dirty="0">
                <a:latin typeface="Gill Sans"/>
                <a:ea typeface="Calibri" panose="020F0502020204030204" pitchFamily="34" charset="0"/>
                <a:cs typeface="Times New Roman" panose="02020603050405020304" pitchFamily="18" charset="0"/>
              </a:rPr>
              <a:t>Thanks to its many years of experience in the design and development sectors, </a:t>
            </a:r>
            <a:r>
              <a:rPr lang="en-US" sz="2400" dirty="0" err="1">
                <a:latin typeface="Gill Sans"/>
                <a:ea typeface="Calibri" panose="020F0502020204030204" pitchFamily="34" charset="0"/>
                <a:cs typeface="Times New Roman" panose="02020603050405020304" pitchFamily="18" charset="0"/>
              </a:rPr>
              <a:t>Ankers</a:t>
            </a:r>
            <a:r>
              <a:rPr lang="en-US" sz="2400" dirty="0">
                <a:latin typeface="Gill Sans"/>
                <a:ea typeface="Calibri" panose="020F0502020204030204" pitchFamily="34" charset="0"/>
                <a:cs typeface="Times New Roman" panose="02020603050405020304" pitchFamily="18" charset="0"/>
              </a:rPr>
              <a:t> provides numerous solutions to the most challenging requirements with ad hoc projects studied in synergy with the customer to ensure efficient and innovative advice.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2400" dirty="0" err="1">
                <a:latin typeface="Gill Sans"/>
                <a:ea typeface="Calibri" panose="020F0502020204030204" pitchFamily="34" charset="0"/>
                <a:cs typeface="Times New Roman" panose="02020603050405020304" pitchFamily="18" charset="0"/>
              </a:rPr>
              <a:t>Ankers</a:t>
            </a:r>
            <a:r>
              <a:rPr lang="en-US" sz="2400" dirty="0">
                <a:latin typeface="Gill Sans"/>
                <a:ea typeface="Calibri" panose="020F0502020204030204" pitchFamily="34" charset="0"/>
                <a:cs typeface="Times New Roman" panose="02020603050405020304" pitchFamily="18" charset="0"/>
              </a:rPr>
              <a:t> is able to provide increasingly innovative solutions ,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2400" dirty="0">
                <a:latin typeface="Gill Sans"/>
                <a:ea typeface="Calibri" panose="020F0502020204030204" pitchFamily="34" charset="0"/>
                <a:cs typeface="Times New Roman" panose="02020603050405020304" pitchFamily="18" charset="0"/>
              </a:rPr>
              <a:t>convinced that the continuous renewal and the use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2400" dirty="0">
                <a:latin typeface="Gill Sans"/>
                <a:ea typeface="Calibri" panose="020F0502020204030204" pitchFamily="34" charset="0"/>
                <a:cs typeface="Times New Roman" panose="02020603050405020304" pitchFamily="18" charset="0"/>
              </a:rPr>
              <a:t>of most modern and advanced technologies are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2400" dirty="0">
                <a:latin typeface="Gill Sans"/>
                <a:ea typeface="Calibri" panose="020F0502020204030204" pitchFamily="34" charset="0"/>
                <a:cs typeface="Times New Roman" panose="02020603050405020304" pitchFamily="18" charset="0"/>
              </a:rPr>
              <a:t>essential ingredients to achieve the goals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2400" dirty="0">
                <a:latin typeface="Gill Sans"/>
                <a:ea typeface="Calibri" panose="020F0502020204030204" pitchFamily="34" charset="0"/>
                <a:cs typeface="Times New Roman" panose="02020603050405020304" pitchFamily="18" charset="0"/>
              </a:rPr>
              <a:t>more ambitious .</a:t>
            </a:r>
            <a:endParaRPr lang="it-IT" sz="2400" dirty="0">
              <a:latin typeface="Gill Sans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 eaLnBrk="1" hangingPunct="1"/>
            <a:endParaRPr lang="it-IT" altLang="it-IT" sz="2400" b="1" dirty="0">
              <a:solidFill>
                <a:schemeClr val="accent1"/>
              </a:solidFill>
              <a:latin typeface="Gill Sans"/>
              <a:ea typeface="ＭＳ Ｐゴシック" pitchFamily="34" charset="-128"/>
            </a:endParaRPr>
          </a:p>
        </p:txBody>
      </p:sp>
      <p:pic>
        <p:nvPicPr>
          <p:cNvPr id="19" name="Picture 2" descr="https://encrypted-tbn2.gstatic.com/images?q=tbn:ANd9GcTqu_nCEhInKirvUYa572HMBI5AM1fl_8qfSPsE9EwJKCvc8b__s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584" y="5430018"/>
            <a:ext cx="4628260" cy="3465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95030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>
            <a:hlinkClick r:id="rId3" action="ppaction://hlinksldjump"/>
          </p:cNvPr>
          <p:cNvSpPr/>
          <p:nvPr/>
        </p:nvSpPr>
        <p:spPr>
          <a:xfrm>
            <a:off x="1" y="1852616"/>
            <a:ext cx="13004800" cy="6886681"/>
          </a:xfrm>
          <a:prstGeom prst="rect">
            <a:avLst/>
          </a:pr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417" tIns="45709" rIns="91417" bIns="45709" anchor="ctr"/>
          <a:lstStyle/>
          <a:p>
            <a:pPr algn="ctr" defTabSz="52133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210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460" name="Rectangle 2"/>
          <p:cNvSpPr>
            <a:spLocks/>
          </p:cNvSpPr>
          <p:nvPr/>
        </p:nvSpPr>
        <p:spPr bwMode="auto">
          <a:xfrm>
            <a:off x="12701" y="1636715"/>
            <a:ext cx="12979400" cy="217487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>
            <a:lvl1pPr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it-IT" altLang="it-IT" sz="4200">
              <a:solidFill>
                <a:srgbClr val="000000"/>
              </a:solidFill>
            </a:endParaRPr>
          </a:p>
        </p:txBody>
      </p:sp>
      <p:sp>
        <p:nvSpPr>
          <p:cNvPr id="19462" name="Rettangolo 2"/>
          <p:cNvSpPr>
            <a:spLocks noChangeArrowheads="1"/>
          </p:cNvSpPr>
          <p:nvPr/>
        </p:nvSpPr>
        <p:spPr bwMode="auto">
          <a:xfrm>
            <a:off x="12701" y="556320"/>
            <a:ext cx="82899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 eaLnBrk="1" hangingPunct="1"/>
            <a:r>
              <a:rPr lang="en-US" altLang="it-IT" sz="4200" b="1" dirty="0">
                <a:solidFill>
                  <a:schemeClr val="accent2">
                    <a:lumMod val="75000"/>
                  </a:schemeClr>
                </a:solidFill>
                <a:ea typeface="ＭＳ Ｐゴシック" pitchFamily="34" charset="-128"/>
              </a:rPr>
              <a:t>We work for…</a:t>
            </a:r>
            <a:endParaRPr lang="it-IT" altLang="it-IT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Rectangle 3"/>
          <p:cNvSpPr>
            <a:spLocks/>
          </p:cNvSpPr>
          <p:nvPr/>
        </p:nvSpPr>
        <p:spPr bwMode="auto">
          <a:xfrm>
            <a:off x="12701" y="9197974"/>
            <a:ext cx="12979400" cy="2159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en-US" sz="1400" dirty="0">
                <a:solidFill>
                  <a:schemeClr val="bg1"/>
                </a:solidFill>
              </a:rPr>
              <a:t>Copyright ©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AnKer</a:t>
            </a:r>
            <a:r>
              <a:rPr lang="en-US" sz="1400" dirty="0" err="1">
                <a:solidFill>
                  <a:schemeClr val="bg1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s</a:t>
            </a:r>
            <a:r>
              <a:rPr lang="en-US" sz="1400" dirty="0">
                <a:solidFill>
                  <a:schemeClr val="bg1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 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juss</a:t>
            </a:r>
            <a:r>
              <a:rPr lang="en-US" sz="1400" dirty="0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-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amg</a:t>
            </a:r>
            <a:r>
              <a:rPr lang="en-US" sz="1400" dirty="0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 </a:t>
            </a:r>
            <a:r>
              <a:rPr lang="en-US" sz="1400" dirty="0">
                <a:solidFill>
                  <a:schemeClr val="bg1"/>
                </a:solidFill>
              </a:rPr>
              <a:t>, Privacy Statement Terms and Conditions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ea typeface="Gill Sans" charset="0"/>
              <a:cs typeface="Gill Sans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927" y="2012916"/>
            <a:ext cx="3405409" cy="1222089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781" y="6632854"/>
            <a:ext cx="2892935" cy="130842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8713" y="5631830"/>
            <a:ext cx="5111496" cy="649224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39" y="2002894"/>
            <a:ext cx="3255617" cy="150259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40" y="5035271"/>
            <a:ext cx="4054237" cy="921649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292" y="1979757"/>
            <a:ext cx="4005824" cy="132715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50560" y="6581999"/>
            <a:ext cx="2117333" cy="131960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236312" y="3558429"/>
            <a:ext cx="2533899" cy="153969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264" y="3571153"/>
            <a:ext cx="2350025" cy="125866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02" y="6172945"/>
            <a:ext cx="3978643" cy="172573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850" y="5072971"/>
            <a:ext cx="1940139" cy="133802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9" name="Immagine 1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904" y="61500"/>
            <a:ext cx="1747940" cy="144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857" y="8081744"/>
            <a:ext cx="4600575" cy="9906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1523142" y="1989416"/>
            <a:ext cx="1295400" cy="130492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3048" y="3556721"/>
            <a:ext cx="2936796" cy="83654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20" name="Immagine 1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056" y="6549034"/>
            <a:ext cx="1295545" cy="1521374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23" name="Immagine 22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316326" y="4510277"/>
            <a:ext cx="2307409" cy="104998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25" name="Immagine 24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97134" y="3733737"/>
            <a:ext cx="2857752" cy="1046816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26" name="Immagine 25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184056" y="8120337"/>
            <a:ext cx="3930869" cy="95200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230718" y="8081744"/>
            <a:ext cx="1456423" cy="91640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965286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>
            <a:hlinkClick r:id="rId3" action="ppaction://hlinksldjump"/>
          </p:cNvPr>
          <p:cNvSpPr/>
          <p:nvPr/>
        </p:nvSpPr>
        <p:spPr>
          <a:xfrm>
            <a:off x="0" y="1804988"/>
            <a:ext cx="12992100" cy="7334158"/>
          </a:xfrm>
          <a:prstGeom prst="rect">
            <a:avLst/>
          </a:pr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417" tIns="45709" rIns="91417" bIns="45709" anchor="ctr"/>
          <a:lstStyle/>
          <a:p>
            <a:pPr algn="ctr" defTabSz="52133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2100" kern="0" dirty="0">
              <a:solidFill>
                <a:prstClr val="white"/>
              </a:solidFill>
              <a:latin typeface="Calibri"/>
            </a:endParaRPr>
          </a:p>
        </p:txBody>
      </p:sp>
      <p:graphicFrame>
        <p:nvGraphicFramePr>
          <p:cNvPr id="3" name="Diagramma 2"/>
          <p:cNvGraphicFramePr/>
          <p:nvPr>
            <p:extLst>
              <p:ext uri="{D42A27DB-BD31-4B8C-83A1-F6EECF244321}">
                <p14:modId xmlns:p14="http://schemas.microsoft.com/office/powerpoint/2010/main" val="2791241829"/>
              </p:ext>
            </p:extLst>
          </p:nvPr>
        </p:nvGraphicFramePr>
        <p:xfrm>
          <a:off x="0" y="1863818"/>
          <a:ext cx="12992100" cy="73341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3554" name="Rectangle 2"/>
          <p:cNvSpPr>
            <a:spLocks/>
          </p:cNvSpPr>
          <p:nvPr/>
        </p:nvSpPr>
        <p:spPr bwMode="auto">
          <a:xfrm>
            <a:off x="12701" y="1635126"/>
            <a:ext cx="12979400" cy="217488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>
            <a:lvl1pPr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>
              <a:defRPr/>
            </a:pPr>
            <a:endParaRPr lang="it-IT" altLang="it-IT" sz="4200">
              <a:solidFill>
                <a:srgbClr val="000000"/>
              </a:solidFill>
            </a:endParaRPr>
          </a:p>
        </p:txBody>
      </p:sp>
      <p:sp>
        <p:nvSpPr>
          <p:cNvPr id="23558" name="Rettangolo 1"/>
          <p:cNvSpPr>
            <a:spLocks noChangeArrowheads="1"/>
          </p:cNvSpPr>
          <p:nvPr/>
        </p:nvSpPr>
        <p:spPr bwMode="auto">
          <a:xfrm>
            <a:off x="0" y="556321"/>
            <a:ext cx="585432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 eaLnBrk="1" hangingPunct="1">
              <a:defRPr/>
            </a:pPr>
            <a:r>
              <a:rPr lang="en-US" altLang="it-IT" sz="4200" b="1" dirty="0" smtClean="0">
                <a:solidFill>
                  <a:srgbClr val="001F67"/>
                </a:solidFill>
                <a:ea typeface="ＭＳ Ｐゴシック" pitchFamily="34" charset="-128"/>
              </a:rPr>
              <a:t>CAD </a:t>
            </a:r>
            <a:r>
              <a:rPr lang="en-US" altLang="it-IT" sz="4200" b="1" dirty="0">
                <a:solidFill>
                  <a:srgbClr val="001F67"/>
                </a:solidFill>
                <a:ea typeface="ＭＳ Ｐゴシック" pitchFamily="34" charset="-128"/>
              </a:rPr>
              <a:t>competences</a:t>
            </a:r>
          </a:p>
        </p:txBody>
      </p:sp>
      <p:sp>
        <p:nvSpPr>
          <p:cNvPr id="15" name="Rectangle 3"/>
          <p:cNvSpPr>
            <a:spLocks/>
          </p:cNvSpPr>
          <p:nvPr/>
        </p:nvSpPr>
        <p:spPr bwMode="auto">
          <a:xfrm>
            <a:off x="12701" y="9197974"/>
            <a:ext cx="12979400" cy="2159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en-US" sz="1400" dirty="0">
                <a:solidFill>
                  <a:srgbClr val="FFFFFF"/>
                </a:solidFill>
              </a:rPr>
              <a:t>Copyright ©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AnKer</a:t>
            </a:r>
            <a:r>
              <a:rPr lang="en-US" sz="1400" dirty="0" err="1">
                <a:solidFill>
                  <a:srgbClr val="FFFFFF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s</a:t>
            </a:r>
            <a:r>
              <a:rPr lang="en-US" sz="1400" dirty="0">
                <a:solidFill>
                  <a:srgbClr val="FFFFFF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 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juss</a:t>
            </a:r>
            <a:r>
              <a:rPr lang="en-US" sz="1400" dirty="0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-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amg</a:t>
            </a:r>
            <a:r>
              <a:rPr lang="en-US" sz="1400" dirty="0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 </a:t>
            </a:r>
            <a:r>
              <a:rPr lang="en-US" sz="1400" dirty="0">
                <a:solidFill>
                  <a:srgbClr val="FFFFFF"/>
                </a:solidFill>
              </a:rPr>
              <a:t>, Privacy Statement Terms and Conditions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Gill Sans" charset="0"/>
              <a:cs typeface="Gill Sans" charset="0"/>
            </a:endParaRPr>
          </a:p>
        </p:txBody>
      </p:sp>
      <p:pic>
        <p:nvPicPr>
          <p:cNvPr id="17" name="Immagin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904" y="61500"/>
            <a:ext cx="174794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434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hlinkClick r:id="rId3" action="ppaction://hlinksldjump"/>
          </p:cNvPr>
          <p:cNvSpPr/>
          <p:nvPr/>
        </p:nvSpPr>
        <p:spPr>
          <a:xfrm>
            <a:off x="1" y="1852616"/>
            <a:ext cx="13004800" cy="6886681"/>
          </a:xfrm>
          <a:prstGeom prst="rect">
            <a:avLst/>
          </a:pr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417" tIns="45709" rIns="91417" bIns="45709" anchor="ctr"/>
          <a:lstStyle/>
          <a:p>
            <a:pPr algn="ctr" defTabSz="52133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2100" kern="0" dirty="0">
              <a:solidFill>
                <a:prstClr val="white"/>
              </a:solidFill>
              <a:latin typeface="Calibri"/>
            </a:endParaRPr>
          </a:p>
        </p:txBody>
      </p:sp>
      <p:graphicFrame>
        <p:nvGraphicFramePr>
          <p:cNvPr id="16" name="Diagramma 15"/>
          <p:cNvGraphicFramePr/>
          <p:nvPr>
            <p:extLst/>
          </p:nvPr>
        </p:nvGraphicFramePr>
        <p:xfrm>
          <a:off x="0" y="1935130"/>
          <a:ext cx="12992100" cy="73341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3554" name="Rectangle 2"/>
          <p:cNvSpPr>
            <a:spLocks/>
          </p:cNvSpPr>
          <p:nvPr/>
        </p:nvSpPr>
        <p:spPr bwMode="auto">
          <a:xfrm>
            <a:off x="12701" y="1635126"/>
            <a:ext cx="12979400" cy="217488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>
            <a:lvl1pPr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>
              <a:defRPr/>
            </a:pPr>
            <a:endParaRPr lang="it-IT" altLang="it-IT" sz="4200">
              <a:solidFill>
                <a:srgbClr val="000000"/>
              </a:solidFill>
            </a:endParaRPr>
          </a:p>
        </p:txBody>
      </p:sp>
      <p:sp>
        <p:nvSpPr>
          <p:cNvPr id="23558" name="Rettangolo 1"/>
          <p:cNvSpPr>
            <a:spLocks noChangeArrowheads="1"/>
          </p:cNvSpPr>
          <p:nvPr/>
        </p:nvSpPr>
        <p:spPr bwMode="auto">
          <a:xfrm>
            <a:off x="0" y="556321"/>
            <a:ext cx="585432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 eaLnBrk="1" hangingPunct="1">
              <a:defRPr/>
            </a:pPr>
            <a:r>
              <a:rPr lang="en-US" altLang="it-IT" sz="4200" b="1" dirty="0">
                <a:solidFill>
                  <a:srgbClr val="001F67"/>
                </a:solidFill>
                <a:ea typeface="ＭＳ Ｐゴシック" pitchFamily="34" charset="-128"/>
              </a:rPr>
              <a:t>CAE competences</a:t>
            </a:r>
          </a:p>
        </p:txBody>
      </p:sp>
      <p:sp>
        <p:nvSpPr>
          <p:cNvPr id="15" name="Rectangle 3"/>
          <p:cNvSpPr>
            <a:spLocks/>
          </p:cNvSpPr>
          <p:nvPr/>
        </p:nvSpPr>
        <p:spPr bwMode="auto">
          <a:xfrm>
            <a:off x="12701" y="9197974"/>
            <a:ext cx="12979400" cy="2159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en-US" sz="1400" dirty="0">
                <a:solidFill>
                  <a:srgbClr val="FFFFFF"/>
                </a:solidFill>
              </a:rPr>
              <a:t>Copyright ©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AnKer</a:t>
            </a:r>
            <a:r>
              <a:rPr lang="en-US" sz="1400" dirty="0" err="1">
                <a:solidFill>
                  <a:srgbClr val="FFFFFF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s</a:t>
            </a:r>
            <a:r>
              <a:rPr lang="en-US" sz="1400" dirty="0">
                <a:solidFill>
                  <a:srgbClr val="FFFFFF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 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juss</a:t>
            </a:r>
            <a:r>
              <a:rPr lang="en-US" sz="1400" dirty="0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-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amg</a:t>
            </a:r>
            <a:r>
              <a:rPr lang="en-US" sz="1400" dirty="0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 </a:t>
            </a:r>
            <a:r>
              <a:rPr lang="en-US" sz="1400" dirty="0">
                <a:solidFill>
                  <a:srgbClr val="FFFFFF"/>
                </a:solidFill>
              </a:rPr>
              <a:t>, Privacy Statement Terms and Conditions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Gill Sans" charset="0"/>
              <a:cs typeface="Gill Sans" charset="0"/>
            </a:endParaRPr>
          </a:p>
        </p:txBody>
      </p:sp>
      <p:pic>
        <p:nvPicPr>
          <p:cNvPr id="17" name="Immagin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904" y="61500"/>
            <a:ext cx="174794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7096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>
            <a:hlinkClick r:id="rId3" action="ppaction://hlinksldjump"/>
          </p:cNvPr>
          <p:cNvSpPr/>
          <p:nvPr/>
        </p:nvSpPr>
        <p:spPr>
          <a:xfrm>
            <a:off x="0" y="1804988"/>
            <a:ext cx="12992100" cy="7334158"/>
          </a:xfrm>
          <a:prstGeom prst="rect">
            <a:avLst/>
          </a:pr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417" tIns="45709" rIns="91417" bIns="45709" anchor="ctr"/>
          <a:lstStyle/>
          <a:p>
            <a:pPr algn="ctr" defTabSz="52133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2100" kern="0" dirty="0">
              <a:solidFill>
                <a:prstClr val="white"/>
              </a:solidFill>
              <a:latin typeface="Calibri"/>
            </a:endParaRPr>
          </a:p>
        </p:txBody>
      </p:sp>
      <p:graphicFrame>
        <p:nvGraphicFramePr>
          <p:cNvPr id="3" name="Diagramma 2"/>
          <p:cNvGraphicFramePr/>
          <p:nvPr>
            <p:extLst/>
          </p:nvPr>
        </p:nvGraphicFramePr>
        <p:xfrm>
          <a:off x="0" y="1863818"/>
          <a:ext cx="12992100" cy="73341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3554" name="Rectangle 2"/>
          <p:cNvSpPr>
            <a:spLocks/>
          </p:cNvSpPr>
          <p:nvPr/>
        </p:nvSpPr>
        <p:spPr bwMode="auto">
          <a:xfrm>
            <a:off x="12701" y="1635126"/>
            <a:ext cx="12979400" cy="217488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>
            <a:lvl1pPr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>
              <a:defRPr/>
            </a:pPr>
            <a:endParaRPr lang="it-IT" altLang="it-IT" sz="4200">
              <a:solidFill>
                <a:srgbClr val="000000"/>
              </a:solidFill>
            </a:endParaRPr>
          </a:p>
        </p:txBody>
      </p:sp>
      <p:sp>
        <p:nvSpPr>
          <p:cNvPr id="23558" name="Rettangolo 1"/>
          <p:cNvSpPr>
            <a:spLocks noChangeArrowheads="1"/>
          </p:cNvSpPr>
          <p:nvPr/>
        </p:nvSpPr>
        <p:spPr bwMode="auto">
          <a:xfrm>
            <a:off x="0" y="556321"/>
            <a:ext cx="794256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 eaLnBrk="1" hangingPunct="1">
              <a:defRPr/>
            </a:pPr>
            <a:r>
              <a:rPr lang="en-US" altLang="it-IT" sz="4200" b="1" dirty="0" smtClean="0">
                <a:solidFill>
                  <a:srgbClr val="001F67"/>
                </a:solidFill>
                <a:ea typeface="ＭＳ Ｐゴシック" pitchFamily="34" charset="-128"/>
              </a:rPr>
              <a:t>Electrical </a:t>
            </a:r>
            <a:r>
              <a:rPr lang="en-US" altLang="it-IT" sz="4200" b="1" dirty="0">
                <a:solidFill>
                  <a:srgbClr val="001F67"/>
                </a:solidFill>
                <a:ea typeface="ＭＳ Ｐゴシック" pitchFamily="34" charset="-128"/>
              </a:rPr>
              <a:t>competences</a:t>
            </a:r>
          </a:p>
        </p:txBody>
      </p:sp>
      <p:sp>
        <p:nvSpPr>
          <p:cNvPr id="15" name="Rectangle 3"/>
          <p:cNvSpPr>
            <a:spLocks/>
          </p:cNvSpPr>
          <p:nvPr/>
        </p:nvSpPr>
        <p:spPr bwMode="auto">
          <a:xfrm>
            <a:off x="12701" y="9197974"/>
            <a:ext cx="12979400" cy="2159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en-US" sz="1400" dirty="0">
                <a:solidFill>
                  <a:srgbClr val="FFFFFF"/>
                </a:solidFill>
              </a:rPr>
              <a:t>Copyright ©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AnKer</a:t>
            </a:r>
            <a:r>
              <a:rPr lang="en-US" sz="1400" dirty="0" err="1">
                <a:solidFill>
                  <a:srgbClr val="FFFFFF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s</a:t>
            </a:r>
            <a:r>
              <a:rPr lang="en-US" sz="1400" dirty="0">
                <a:solidFill>
                  <a:srgbClr val="FFFFFF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 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juss</a:t>
            </a:r>
            <a:r>
              <a:rPr lang="en-US" sz="1400" dirty="0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-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amg</a:t>
            </a:r>
            <a:r>
              <a:rPr lang="en-US" sz="1400" dirty="0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 </a:t>
            </a:r>
            <a:r>
              <a:rPr lang="en-US" sz="1400" dirty="0">
                <a:solidFill>
                  <a:srgbClr val="FFFFFF"/>
                </a:solidFill>
              </a:rPr>
              <a:t>, Privacy Statement Terms and Conditions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Gill Sans" charset="0"/>
              <a:cs typeface="Gill Sans" charset="0"/>
            </a:endParaRPr>
          </a:p>
        </p:txBody>
      </p:sp>
      <p:pic>
        <p:nvPicPr>
          <p:cNvPr id="17" name="Immagin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904" y="61500"/>
            <a:ext cx="174794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960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>
            <a:hlinkClick r:id="rId3" action="ppaction://hlinksldjump"/>
          </p:cNvPr>
          <p:cNvSpPr/>
          <p:nvPr/>
        </p:nvSpPr>
        <p:spPr>
          <a:xfrm>
            <a:off x="0" y="1804988"/>
            <a:ext cx="12992100" cy="7334158"/>
          </a:xfrm>
          <a:prstGeom prst="rect">
            <a:avLst/>
          </a:pr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417" tIns="45709" rIns="91417" bIns="45709" anchor="ctr"/>
          <a:lstStyle/>
          <a:p>
            <a:pPr algn="ctr" defTabSz="52133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2100" kern="0" dirty="0">
              <a:solidFill>
                <a:prstClr val="white"/>
              </a:solidFill>
              <a:latin typeface="Calibri"/>
            </a:endParaRPr>
          </a:p>
        </p:txBody>
      </p:sp>
      <p:graphicFrame>
        <p:nvGraphicFramePr>
          <p:cNvPr id="3" name="Diagramma 2"/>
          <p:cNvGraphicFramePr/>
          <p:nvPr>
            <p:extLst>
              <p:ext uri="{D42A27DB-BD31-4B8C-83A1-F6EECF244321}">
                <p14:modId xmlns:p14="http://schemas.microsoft.com/office/powerpoint/2010/main" val="1081343492"/>
              </p:ext>
            </p:extLst>
          </p:nvPr>
        </p:nvGraphicFramePr>
        <p:xfrm>
          <a:off x="10612" y="1816126"/>
          <a:ext cx="12981487" cy="7381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3554" name="Rectangle 2"/>
          <p:cNvSpPr>
            <a:spLocks/>
          </p:cNvSpPr>
          <p:nvPr/>
        </p:nvSpPr>
        <p:spPr bwMode="auto">
          <a:xfrm>
            <a:off x="12701" y="1635126"/>
            <a:ext cx="12979400" cy="217488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>
            <a:lvl1pPr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>
              <a:defRPr/>
            </a:pPr>
            <a:endParaRPr lang="it-IT" altLang="it-IT" sz="4200">
              <a:solidFill>
                <a:srgbClr val="000000"/>
              </a:solidFill>
            </a:endParaRPr>
          </a:p>
        </p:txBody>
      </p:sp>
      <p:sp>
        <p:nvSpPr>
          <p:cNvPr id="23558" name="Rettangolo 1"/>
          <p:cNvSpPr>
            <a:spLocks noChangeArrowheads="1"/>
          </p:cNvSpPr>
          <p:nvPr/>
        </p:nvSpPr>
        <p:spPr bwMode="auto">
          <a:xfrm>
            <a:off x="0" y="556321"/>
            <a:ext cx="1089488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 eaLnBrk="1" hangingPunct="1">
              <a:defRPr/>
            </a:pPr>
            <a:r>
              <a:rPr lang="en-US" altLang="it-IT" sz="4200" b="1" dirty="0" smtClean="0">
                <a:solidFill>
                  <a:srgbClr val="001F67"/>
                </a:solidFill>
                <a:ea typeface="ＭＳ Ｐゴシック" pitchFamily="34" charset="-128"/>
              </a:rPr>
              <a:t>Our competences applied in others fields</a:t>
            </a:r>
            <a:endParaRPr lang="en-US" altLang="it-IT" sz="4200" b="1" dirty="0">
              <a:solidFill>
                <a:srgbClr val="001F67"/>
              </a:solidFill>
              <a:ea typeface="ＭＳ Ｐゴシック" pitchFamily="34" charset="-128"/>
            </a:endParaRPr>
          </a:p>
        </p:txBody>
      </p:sp>
      <p:sp>
        <p:nvSpPr>
          <p:cNvPr id="15" name="Rectangle 3"/>
          <p:cNvSpPr>
            <a:spLocks/>
          </p:cNvSpPr>
          <p:nvPr/>
        </p:nvSpPr>
        <p:spPr bwMode="auto">
          <a:xfrm>
            <a:off x="12701" y="9197974"/>
            <a:ext cx="12979400" cy="2159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en-US" sz="1400" dirty="0">
                <a:solidFill>
                  <a:srgbClr val="FFFFFF"/>
                </a:solidFill>
              </a:rPr>
              <a:t>Copyright ©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AnKer</a:t>
            </a:r>
            <a:r>
              <a:rPr lang="en-US" sz="1400" dirty="0" err="1">
                <a:solidFill>
                  <a:srgbClr val="FFFFFF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s</a:t>
            </a:r>
            <a:r>
              <a:rPr lang="en-US" sz="1400" dirty="0">
                <a:solidFill>
                  <a:srgbClr val="FFFFFF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 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juss</a:t>
            </a:r>
            <a:r>
              <a:rPr lang="en-US" sz="1400" dirty="0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-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amg</a:t>
            </a:r>
            <a:r>
              <a:rPr lang="en-US" sz="1400" dirty="0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 </a:t>
            </a:r>
            <a:r>
              <a:rPr lang="en-US" sz="1400" dirty="0">
                <a:solidFill>
                  <a:srgbClr val="FFFFFF"/>
                </a:solidFill>
              </a:rPr>
              <a:t>, Privacy Statement Terms and Conditions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Gill Sans" charset="0"/>
              <a:cs typeface="Gill Sans" charset="0"/>
            </a:endParaRPr>
          </a:p>
        </p:txBody>
      </p:sp>
      <p:pic>
        <p:nvPicPr>
          <p:cNvPr id="17" name="Immagin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904" y="61500"/>
            <a:ext cx="1747940" cy="1440000"/>
          </a:xfrm>
          <a:prstGeom prst="rect">
            <a:avLst/>
          </a:prstGeom>
        </p:spPr>
      </p:pic>
      <p:pic>
        <p:nvPicPr>
          <p:cNvPr id="1026" name="Immagine 7" descr="image00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6577" y="1963993"/>
            <a:ext cx="4320555" cy="2191969"/>
          </a:xfrm>
          <a:prstGeom prst="ellipse">
            <a:avLst/>
          </a:prstGeom>
          <a:ln w="9525" cmpd="sng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Immagine 1" descr="image00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6776" y="4214793"/>
            <a:ext cx="2789635" cy="1979804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Immagine 7" descr="image00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96" y="4804792"/>
            <a:ext cx="3486354" cy="2185489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image00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5922" y="6799339"/>
            <a:ext cx="4377435" cy="2318130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33699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hlinkClick r:id="rId3" action="ppaction://hlinksldjump"/>
          </p:cNvPr>
          <p:cNvSpPr/>
          <p:nvPr/>
        </p:nvSpPr>
        <p:spPr>
          <a:xfrm>
            <a:off x="1" y="1852616"/>
            <a:ext cx="13004800" cy="6886681"/>
          </a:xfrm>
          <a:prstGeom prst="rect">
            <a:avLst/>
          </a:pr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417" tIns="45709" rIns="91417" bIns="45709" anchor="ctr"/>
          <a:lstStyle/>
          <a:p>
            <a:pPr algn="ctr" defTabSz="52133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210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7890" name="Rectangle 2"/>
          <p:cNvSpPr>
            <a:spLocks/>
          </p:cNvSpPr>
          <p:nvPr/>
        </p:nvSpPr>
        <p:spPr bwMode="auto">
          <a:xfrm>
            <a:off x="12701" y="1635126"/>
            <a:ext cx="12979400" cy="217488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>
            <a:lvl1pPr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it-IT" altLang="it-IT" sz="4200">
              <a:solidFill>
                <a:srgbClr val="000000"/>
              </a:solidFill>
            </a:endParaRPr>
          </a:p>
        </p:txBody>
      </p:sp>
      <p:sp>
        <p:nvSpPr>
          <p:cNvPr id="37893" name="Rettangolo 1"/>
          <p:cNvSpPr>
            <a:spLocks noChangeArrowheads="1"/>
          </p:cNvSpPr>
          <p:nvPr/>
        </p:nvSpPr>
        <p:spPr bwMode="auto">
          <a:xfrm>
            <a:off x="-122335" y="4416876"/>
            <a:ext cx="1312713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it-IT" altLang="it-IT" sz="6600" b="1" dirty="0" err="1" smtClean="0">
                <a:solidFill>
                  <a:schemeClr val="accent1"/>
                </a:solidFill>
                <a:ea typeface="ＭＳ Ｐゴシック" pitchFamily="34" charset="-128"/>
              </a:rPr>
              <a:t>Ankers</a:t>
            </a:r>
            <a:r>
              <a:rPr lang="it-IT" altLang="it-IT" sz="6600" b="1" dirty="0" smtClean="0">
                <a:solidFill>
                  <a:schemeClr val="accent1"/>
                </a:solidFill>
                <a:ea typeface="ＭＳ Ｐゴシック" pitchFamily="34" charset="-128"/>
              </a:rPr>
              <a:t> software </a:t>
            </a:r>
            <a:r>
              <a:rPr lang="it-IT" altLang="it-IT" sz="6600" b="1" dirty="0" err="1" smtClean="0">
                <a:solidFill>
                  <a:schemeClr val="accent1"/>
                </a:solidFill>
                <a:ea typeface="ＭＳ Ｐゴシック" pitchFamily="34" charset="-128"/>
              </a:rPr>
              <a:t>development</a:t>
            </a:r>
            <a:r>
              <a:rPr lang="it-IT" altLang="it-IT" sz="6600" b="1" dirty="0" smtClean="0">
                <a:solidFill>
                  <a:schemeClr val="accent1"/>
                </a:solidFill>
                <a:ea typeface="ＭＳ Ｐゴシック" pitchFamily="34" charset="-128"/>
              </a:rPr>
              <a:t> </a:t>
            </a:r>
            <a:endParaRPr lang="it-IT" altLang="it-IT" sz="6600" b="1" dirty="0">
              <a:solidFill>
                <a:schemeClr val="accent1"/>
              </a:solidFill>
              <a:ea typeface="ＭＳ Ｐゴシック" pitchFamily="34" charset="-128"/>
            </a:endParaRPr>
          </a:p>
        </p:txBody>
      </p:sp>
      <p:sp>
        <p:nvSpPr>
          <p:cNvPr id="8" name="Rectangle 3"/>
          <p:cNvSpPr>
            <a:spLocks/>
          </p:cNvSpPr>
          <p:nvPr/>
        </p:nvSpPr>
        <p:spPr bwMode="auto">
          <a:xfrm>
            <a:off x="12701" y="9197974"/>
            <a:ext cx="12979400" cy="2159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en-US" sz="1400" dirty="0">
                <a:solidFill>
                  <a:schemeClr val="bg1"/>
                </a:solidFill>
              </a:rPr>
              <a:t>Copyright ©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AnKer</a:t>
            </a:r>
            <a:r>
              <a:rPr lang="en-US" sz="1400" dirty="0" err="1">
                <a:solidFill>
                  <a:schemeClr val="bg1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s</a:t>
            </a:r>
            <a:r>
              <a:rPr lang="en-US" sz="1400" dirty="0">
                <a:solidFill>
                  <a:schemeClr val="bg1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 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juss</a:t>
            </a:r>
            <a:r>
              <a:rPr lang="en-US" sz="1400" dirty="0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-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amg</a:t>
            </a:r>
            <a:r>
              <a:rPr lang="en-US" sz="1400" dirty="0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 </a:t>
            </a:r>
            <a:r>
              <a:rPr lang="en-US" sz="1400" dirty="0">
                <a:solidFill>
                  <a:schemeClr val="bg1"/>
                </a:solidFill>
              </a:rPr>
              <a:t>, Privacy Statement Terms and Conditions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ea typeface="Gill Sans" charset="0"/>
              <a:cs typeface="Gill Sans" charset="0"/>
            </a:endParaRPr>
          </a:p>
        </p:txBody>
      </p:sp>
      <p:pic>
        <p:nvPicPr>
          <p:cNvPr id="6" name="Immagin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904" y="61500"/>
            <a:ext cx="174794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2491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>
            <a:hlinkClick r:id="rId3" action="ppaction://hlinksldjump"/>
          </p:cNvPr>
          <p:cNvSpPr/>
          <p:nvPr/>
        </p:nvSpPr>
        <p:spPr>
          <a:xfrm>
            <a:off x="1" y="1852616"/>
            <a:ext cx="13004800" cy="6886681"/>
          </a:xfrm>
          <a:prstGeom prst="rect">
            <a:avLst/>
          </a:pr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1417" tIns="45709" rIns="91417" bIns="45709" anchor="ctr"/>
          <a:lstStyle/>
          <a:p>
            <a:pPr algn="ctr" defTabSz="52133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210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8674" name="Rectangle 2"/>
          <p:cNvSpPr>
            <a:spLocks/>
          </p:cNvSpPr>
          <p:nvPr/>
        </p:nvSpPr>
        <p:spPr bwMode="auto">
          <a:xfrm>
            <a:off x="12701" y="1635126"/>
            <a:ext cx="12979400" cy="217488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>
            <a:lvl1pPr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it-IT" altLang="it-IT" sz="4200">
              <a:solidFill>
                <a:srgbClr val="000000"/>
              </a:solidFill>
            </a:endParaRPr>
          </a:p>
        </p:txBody>
      </p:sp>
      <p:sp>
        <p:nvSpPr>
          <p:cNvPr id="13" name="Rectangle 3"/>
          <p:cNvSpPr>
            <a:spLocks/>
          </p:cNvSpPr>
          <p:nvPr/>
        </p:nvSpPr>
        <p:spPr bwMode="auto">
          <a:xfrm>
            <a:off x="12701" y="9197974"/>
            <a:ext cx="12979400" cy="2159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en-US" sz="1400" dirty="0">
                <a:solidFill>
                  <a:schemeClr val="bg1"/>
                </a:solidFill>
              </a:rPr>
              <a:t>Copyright ©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AnKer</a:t>
            </a:r>
            <a:r>
              <a:rPr lang="en-US" sz="1400" dirty="0" err="1">
                <a:solidFill>
                  <a:schemeClr val="bg1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s</a:t>
            </a:r>
            <a:r>
              <a:rPr lang="en-US" sz="1400" dirty="0">
                <a:solidFill>
                  <a:schemeClr val="bg1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 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juss</a:t>
            </a:r>
            <a:r>
              <a:rPr lang="en-US" sz="1400" dirty="0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- </a:t>
            </a:r>
            <a:r>
              <a:rPr lang="en-US" sz="1400" dirty="0" err="1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amg</a:t>
            </a:r>
            <a:r>
              <a:rPr lang="en-US" sz="1400" dirty="0">
                <a:solidFill>
                  <a:srgbClr val="FFFF00"/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 </a:t>
            </a:r>
            <a:r>
              <a:rPr lang="en-US" sz="1400" dirty="0">
                <a:solidFill>
                  <a:schemeClr val="bg1"/>
                </a:solidFill>
              </a:rPr>
              <a:t>, Privacy Statement Terms and Conditions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ea typeface="Gill Sans" charset="0"/>
              <a:cs typeface="Gill Sans" charset="0"/>
            </a:endParaRPr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0672" y="3791744"/>
            <a:ext cx="3240360" cy="2645426"/>
          </a:xfrm>
          <a:prstGeom prst="rect">
            <a:avLst/>
          </a:prstGeom>
          <a:ln cmpd="sng">
            <a:solidFill>
              <a:schemeClr val="tx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Rettangolo 2"/>
          <p:cNvSpPr>
            <a:spLocks noChangeArrowheads="1"/>
          </p:cNvSpPr>
          <p:nvPr/>
        </p:nvSpPr>
        <p:spPr bwMode="auto">
          <a:xfrm>
            <a:off x="8518625" y="2068489"/>
            <a:ext cx="396044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US" altLang="it-IT" sz="3200" b="1" dirty="0" err="1">
                <a:solidFill>
                  <a:schemeClr val="accent1"/>
                </a:solidFill>
                <a:ea typeface="ＭＳ Ｐゴシック" pitchFamily="34" charset="-128"/>
              </a:rPr>
              <a:t>Ankers</a:t>
            </a:r>
            <a:r>
              <a:rPr lang="en-US" altLang="it-IT" sz="3200" b="1" dirty="0">
                <a:solidFill>
                  <a:schemeClr val="accent1"/>
                </a:solidFill>
                <a:ea typeface="ＭＳ Ｐゴシック" pitchFamily="34" charset="-128"/>
              </a:rPr>
              <a:t> for </a:t>
            </a:r>
            <a:r>
              <a:rPr lang="en-US" altLang="it-IT" sz="3200" b="1" dirty="0" err="1">
                <a:solidFill>
                  <a:schemeClr val="accent1"/>
                </a:solidFill>
                <a:ea typeface="ＭＳ Ｐゴシック" pitchFamily="34" charset="-128"/>
              </a:rPr>
              <a:t>RotoDynamic</a:t>
            </a:r>
            <a:endParaRPr lang="en-US" altLang="it-IT" sz="3200" b="1" dirty="0">
              <a:solidFill>
                <a:schemeClr val="accent1"/>
              </a:solidFill>
              <a:ea typeface="ＭＳ Ｐゴシック" pitchFamily="34" charset="-128"/>
            </a:endParaRPr>
          </a:p>
          <a:p>
            <a:pPr eaLnBrk="1" hangingPunct="1"/>
            <a:r>
              <a:rPr lang="en-US" altLang="it-IT" sz="3200" b="1" dirty="0">
                <a:solidFill>
                  <a:schemeClr val="accent1"/>
                </a:solidFill>
                <a:ea typeface="ＭＳ Ｐゴシック" pitchFamily="34" charset="-128"/>
              </a:rPr>
              <a:t>(A4RD)</a:t>
            </a:r>
            <a:endParaRPr lang="it-IT" altLang="it-IT" sz="2000" b="1" dirty="0">
              <a:solidFill>
                <a:schemeClr val="accent1"/>
              </a:solidFill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707" y="3455060"/>
            <a:ext cx="3312369" cy="2844327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11" name="Rettangolo 2"/>
          <p:cNvSpPr>
            <a:spLocks noChangeArrowheads="1"/>
          </p:cNvSpPr>
          <p:nvPr/>
        </p:nvSpPr>
        <p:spPr bwMode="auto">
          <a:xfrm>
            <a:off x="25648" y="2158914"/>
            <a:ext cx="440642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US" altLang="it-IT" sz="3200" b="1" dirty="0">
                <a:solidFill>
                  <a:schemeClr val="accent1"/>
                </a:solidFill>
                <a:ea typeface="ＭＳ Ｐゴシック" pitchFamily="34" charset="-128"/>
              </a:rPr>
              <a:t>A.V.T.</a:t>
            </a:r>
          </a:p>
          <a:p>
            <a:pPr eaLnBrk="1" hangingPunct="1"/>
            <a:r>
              <a:rPr lang="en-US" altLang="it-IT" sz="3200" b="1" dirty="0" err="1">
                <a:solidFill>
                  <a:schemeClr val="accent1"/>
                </a:solidFill>
                <a:ea typeface="ＭＳ Ｐゴシック" pitchFamily="34" charset="-128"/>
              </a:rPr>
              <a:t>Ankers</a:t>
            </a:r>
            <a:r>
              <a:rPr lang="en-US" altLang="it-IT" sz="3200" b="1" dirty="0">
                <a:solidFill>
                  <a:schemeClr val="accent1"/>
                </a:solidFill>
                <a:ea typeface="ＭＳ Ｐゴシック" pitchFamily="34" charset="-128"/>
              </a:rPr>
              <a:t> Vehicle Tool</a:t>
            </a:r>
            <a:endParaRPr lang="it-IT" altLang="it-IT" sz="2000" b="1" dirty="0">
              <a:solidFill>
                <a:schemeClr val="accent1"/>
              </a:solidFill>
            </a:endParaRPr>
          </a:p>
        </p:txBody>
      </p:sp>
      <p:pic>
        <p:nvPicPr>
          <p:cNvPr id="14" name="Immagin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904" y="61500"/>
            <a:ext cx="174794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3626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olo e sottotitolo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1F67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BB8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olo e sottotitolo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olo e sottotitol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8013</TotalTime>
  <Pages>0</Pages>
  <Words>678</Words>
  <Characters>0</Characters>
  <Application>Microsoft Office PowerPoint</Application>
  <PresentationFormat>Personalizzato</PresentationFormat>
  <Lines>0</Lines>
  <Paragraphs>172</Paragraphs>
  <Slides>12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Titolo e sottotitolo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Andrea Chiumello</dc:creator>
  <cp:lastModifiedBy>CURA'  FRANCESCA MARIA</cp:lastModifiedBy>
  <cp:revision>471</cp:revision>
  <cp:lastPrinted>2014-06-11T15:32:36Z</cp:lastPrinted>
  <dcterms:modified xsi:type="dcterms:W3CDTF">2019-02-21T09:14:03Z</dcterms:modified>
</cp:coreProperties>
</file>